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</p:sldIdLst>
  <p:sldSz cy="6858000" cx="12192000"/>
  <p:notesSz cx="6858000" cy="9144000"/>
  <p:embeddedFontLst>
    <p:embeddedFont>
      <p:font typeface="Source Code Pro"/>
      <p:regular r:id="rId15"/>
      <p:bold r:id="rId16"/>
      <p:italic r:id="rId17"/>
      <p:boldItalic r:id="rId18"/>
    </p:embeddedFont>
    <p:embeddedFont>
      <p:font typeface="Lustria"/>
      <p:regular r:id="rId1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20" roundtripDataSignature="AMtx7mjS7Ohwkf+kUDeR4Tk8X/bFakzst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customschemas.google.com/relationships/presentationmetadata" Target="meta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SourceCodePro-regular.fntdata"/><Relationship Id="rId14" Type="http://schemas.openxmlformats.org/officeDocument/2006/relationships/slide" Target="slides/slide10.xml"/><Relationship Id="rId17" Type="http://schemas.openxmlformats.org/officeDocument/2006/relationships/font" Target="fonts/SourceCodePro-italic.fntdata"/><Relationship Id="rId16" Type="http://schemas.openxmlformats.org/officeDocument/2006/relationships/font" Target="fonts/SourceCodePro-bold.fntdata"/><Relationship Id="rId5" Type="http://schemas.openxmlformats.org/officeDocument/2006/relationships/slide" Target="slides/slide1.xml"/><Relationship Id="rId19" Type="http://schemas.openxmlformats.org/officeDocument/2006/relationships/font" Target="fonts/Lustria-regular.fntdata"/><Relationship Id="rId6" Type="http://schemas.openxmlformats.org/officeDocument/2006/relationships/slide" Target="slides/slide2.xml"/><Relationship Id="rId18" Type="http://schemas.openxmlformats.org/officeDocument/2006/relationships/font" Target="fonts/SourceCodePro-bold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GB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1" name="Google Shape;161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Examples of Algorithms include the Algorithm Social Media use to deliver content to you. Car Insurance, Credit Rating etc.</a:t>
            </a:r>
            <a:endParaRPr/>
          </a:p>
        </p:txBody>
      </p:sp>
      <p:sp>
        <p:nvSpPr>
          <p:cNvPr id="162" name="Google Shape;162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9" name="Google Shape;169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8" name="Google Shape;178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Steps to Create and Algorithm</a:t>
            </a:r>
            <a:endParaRPr/>
          </a:p>
          <a:p>
            <a:pPr indent="-76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eriod"/>
            </a:pPr>
            <a:r>
              <a:rPr b="0" i="0" lang="en-GB">
                <a:latin typeface="Arial"/>
                <a:ea typeface="Arial"/>
                <a:cs typeface="Arial"/>
                <a:sym typeface="Arial"/>
              </a:rPr>
              <a:t>Clearly Define the Problem: Understand what the problem is asking and identify the inputs and outputs.</a:t>
            </a:r>
            <a:endParaRPr/>
          </a:p>
          <a:p>
            <a:pPr indent="-76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eriod"/>
            </a:pPr>
            <a:r>
              <a:rPr b="0" i="0" lang="en-GB">
                <a:latin typeface="Arial"/>
                <a:ea typeface="Arial"/>
                <a:cs typeface="Arial"/>
                <a:sym typeface="Arial"/>
              </a:rPr>
              <a:t>Identify the Procedures: Identify all the steps needed to solve the problem.</a:t>
            </a:r>
            <a:endParaRPr/>
          </a:p>
          <a:p>
            <a:pPr indent="-76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eriod"/>
            </a:pPr>
            <a:r>
              <a:rPr b="0" i="0" lang="en-GB">
                <a:latin typeface="Arial"/>
                <a:ea typeface="Arial"/>
                <a:cs typeface="Arial"/>
                <a:sym typeface="Arial"/>
              </a:rPr>
              <a:t>Order procedures: Arrange the steps in a logical sequence while considering any dependencies between the steps.</a:t>
            </a:r>
            <a:endParaRPr/>
          </a:p>
          <a:p>
            <a:pPr indent="-76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eriod"/>
            </a:pPr>
            <a:r>
              <a:rPr b="0" i="0" lang="en-GB">
                <a:latin typeface="Arial"/>
                <a:ea typeface="Arial"/>
                <a:cs typeface="Arial"/>
                <a:sym typeface="Arial"/>
              </a:rPr>
              <a:t>Check the Procedures: Review the steps to ensure they are detailed enough and can handle any anticipated issues.</a:t>
            </a:r>
            <a:endParaRPr/>
          </a:p>
          <a:p>
            <a:pPr indent="-76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eriod"/>
            </a:pPr>
            <a:r>
              <a:rPr b="0" i="0" lang="en-GB">
                <a:latin typeface="Arial"/>
                <a:ea typeface="Arial"/>
                <a:cs typeface="Arial"/>
                <a:sym typeface="Arial"/>
              </a:rPr>
              <a:t>Test the Algorithm: Run the algorithm with a set of test data to make sure it solves the problem correctly.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b="0" i="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b="0" i="0" lang="en-GB">
                <a:latin typeface="Arial"/>
                <a:ea typeface="Arial"/>
                <a:cs typeface="Arial"/>
                <a:sym typeface="Arial"/>
              </a:rPr>
              <a:t>Types of Algorithim</a:t>
            </a:r>
            <a:endParaRPr b="0" i="0">
              <a:latin typeface="Arial"/>
              <a:ea typeface="Arial"/>
              <a:cs typeface="Arial"/>
              <a:sym typeface="Arial"/>
            </a:endParaRPr>
          </a:p>
          <a:p>
            <a:pPr indent="-76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eriod"/>
            </a:pPr>
            <a:r>
              <a:rPr b="0" i="0" lang="en-GB">
                <a:latin typeface="Arial"/>
                <a:ea typeface="Arial"/>
                <a:cs typeface="Arial"/>
                <a:sym typeface="Arial"/>
              </a:rPr>
              <a:t>Recursive Algorithms: These algorithms solve problems by calling themselves to solve smaller instances of the same problem.</a:t>
            </a:r>
            <a:endParaRPr/>
          </a:p>
          <a:p>
            <a:pPr indent="-76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eriod"/>
            </a:pPr>
            <a:r>
              <a:rPr b="0" i="0" lang="en-GB">
                <a:latin typeface="Arial"/>
                <a:ea typeface="Arial"/>
                <a:cs typeface="Arial"/>
                <a:sym typeface="Arial"/>
              </a:rPr>
              <a:t>Divide and Conquer Algorithms: These algorithms work by breaking a problem into smaller sub-problems until they become simple enough to be solved directly.</a:t>
            </a:r>
            <a:endParaRPr/>
          </a:p>
          <a:p>
            <a:pPr indent="-76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eriod"/>
            </a:pPr>
            <a:r>
              <a:rPr b="0" i="0" lang="en-GB">
                <a:latin typeface="Arial"/>
                <a:ea typeface="Arial"/>
                <a:cs typeface="Arial"/>
                <a:sym typeface="Arial"/>
              </a:rPr>
              <a:t>Greedy Algorithms: These algorithms make the best choice at each step in the hope that these local optimizations will lead to a global optimum.</a:t>
            </a:r>
            <a:endParaRPr/>
          </a:p>
          <a:p>
            <a:pPr indent="-76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eriod"/>
            </a:pPr>
            <a:r>
              <a:rPr b="0" i="0" lang="en-GB">
                <a:latin typeface="Arial"/>
                <a:ea typeface="Arial"/>
                <a:cs typeface="Arial"/>
                <a:sym typeface="Arial"/>
              </a:rPr>
              <a:t>Randomized Algorithms: These algorithms make random choices during the problem-solving process to provide a variety of possible solutions.</a:t>
            </a:r>
            <a:endParaRPr/>
          </a:p>
          <a:p>
            <a:pPr indent="-76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eriod"/>
            </a:pPr>
            <a:r>
              <a:rPr b="0" i="0" lang="en-GB">
                <a:latin typeface="Arial"/>
                <a:ea typeface="Arial"/>
                <a:cs typeface="Arial"/>
                <a:sym typeface="Arial"/>
              </a:rPr>
              <a:t>Backtracking Algorithms: These algorithms try out all possible solutions and retract (or backtrack) as soon as they find that the solution cannot be found.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b="0" i="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6" name="Google Shape;186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76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eriod"/>
            </a:pPr>
            <a:r>
              <a:rPr b="0" i="0" lang="en-GB">
                <a:latin typeface="Arial"/>
                <a:ea typeface="Arial"/>
                <a:cs typeface="Arial"/>
                <a:sym typeface="Arial"/>
              </a:rPr>
              <a:t>Unambiguous: Each step in an algorithm should be clear and lead to only one meaning.</a:t>
            </a:r>
            <a:endParaRPr/>
          </a:p>
          <a:p>
            <a:pPr indent="-76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eriod"/>
            </a:pPr>
            <a:r>
              <a:rPr b="0" i="0" lang="en-GB">
                <a:latin typeface="Arial"/>
                <a:ea typeface="Arial"/>
                <a:cs typeface="Arial"/>
                <a:sym typeface="Arial"/>
              </a:rPr>
              <a:t>Well-defined Inputs and Outputs: An algorithm should have defined inputs &amp; outputs, and it should be clearly stated what each input represents and what is expected from the outputs.</a:t>
            </a:r>
            <a:endParaRPr/>
          </a:p>
          <a:p>
            <a:pPr indent="-76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eriod"/>
            </a:pPr>
            <a:r>
              <a:rPr b="0" i="0" lang="en-GB">
                <a:latin typeface="Arial"/>
                <a:ea typeface="Arial"/>
                <a:cs typeface="Arial"/>
                <a:sym typeface="Arial"/>
              </a:rPr>
              <a:t>Finiteness: The algorithm must always terminate after a finite time.</a:t>
            </a:r>
            <a:endParaRPr/>
          </a:p>
          <a:p>
            <a:pPr indent="-76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eriod"/>
            </a:pPr>
            <a:r>
              <a:rPr b="0" i="0" lang="en-GB">
                <a:latin typeface="Arial"/>
                <a:ea typeface="Arial"/>
                <a:cs typeface="Arial"/>
                <a:sym typeface="Arial"/>
              </a:rPr>
              <a:t>Feasibility: An algorithm must be simple, generic and practical such that it can be executed with the available resources.</a:t>
            </a:r>
            <a:endParaRPr/>
          </a:p>
          <a:p>
            <a:pPr indent="-76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eriod"/>
            </a:pPr>
            <a:r>
              <a:rPr b="0" i="0" lang="en-GB">
                <a:latin typeface="Arial"/>
                <a:ea typeface="Arial"/>
                <a:cs typeface="Arial"/>
                <a:sym typeface="Arial"/>
              </a:rPr>
              <a:t>Language Independent: Algorithms are not written in a programming language, they should be written in such a way that it can be implemented in multiple programming languages.</a:t>
            </a:r>
            <a:endParaRPr/>
          </a:p>
          <a:p>
            <a:pPr indent="-76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eriod"/>
            </a:pPr>
            <a:r>
              <a:rPr b="0" i="0" lang="en-GB">
                <a:latin typeface="Arial"/>
                <a:ea typeface="Arial"/>
                <a:cs typeface="Arial"/>
                <a:sym typeface="Arial"/>
              </a:rPr>
              <a:t>Independent of Machine: They are machine-independent. They should give the expected output with every type of computer having different configurations.</a:t>
            </a:r>
            <a:endParaRPr/>
          </a:p>
          <a:p>
            <a:pPr indent="-76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eriod"/>
            </a:pPr>
            <a:r>
              <a:rPr b="0" i="0" lang="en-GB">
                <a:latin typeface="Arial"/>
                <a:ea typeface="Arial"/>
                <a:cs typeface="Arial"/>
                <a:sym typeface="Arial"/>
              </a:rPr>
              <a:t>Efficient: It should make the best use of computational resources (like memory, disk space, time etc).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5" name="Google Shape;195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76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eriod"/>
            </a:pPr>
            <a:r>
              <a:rPr b="0" i="0" lang="en-GB">
                <a:latin typeface="Arial"/>
                <a:ea typeface="Arial"/>
                <a:cs typeface="Arial"/>
                <a:sym typeface="Arial"/>
              </a:rPr>
              <a:t>Clarity: Pseudocode articulates complex instructions clearly and in a human-friendly format.</a:t>
            </a:r>
            <a:endParaRPr/>
          </a:p>
          <a:p>
            <a:pPr indent="-76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eriod"/>
            </a:pPr>
            <a:r>
              <a:rPr b="0" i="0" lang="en-GB">
                <a:latin typeface="Arial"/>
                <a:ea typeface="Arial"/>
                <a:cs typeface="Arial"/>
                <a:sym typeface="Arial"/>
              </a:rPr>
              <a:t>Planning: It allows programmers to plan out how they will write their code before they start.</a:t>
            </a:r>
            <a:endParaRPr/>
          </a:p>
          <a:p>
            <a:pPr indent="-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eriod"/>
            </a:pPr>
            <a:r>
              <a:rPr b="0" i="0" lang="en-GB">
                <a:latin typeface="Arial"/>
                <a:ea typeface="Arial"/>
                <a:cs typeface="Arial"/>
                <a:sym typeface="Arial"/>
              </a:rPr>
              <a:t>Communication: Pseudocode enables programmers to effectively communicate their algorithmic ideas with colleagues or stakeholders who may not be familiar with programming languages. It provides a common language to discuss and review the proposed solution.</a:t>
            </a:r>
            <a:endParaRPr/>
          </a:p>
          <a:p>
            <a:pPr indent="-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eriod"/>
            </a:pPr>
            <a:r>
              <a:rPr b="0" i="0" lang="en-GB">
                <a:latin typeface="Arial"/>
                <a:ea typeface="Arial"/>
                <a:cs typeface="Arial"/>
                <a:sym typeface="Arial"/>
              </a:rPr>
              <a:t>Debugging: Pseudocode helps in spotting logical errors and planning for potential problems before writing the actual code.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b="0" i="0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b="0" i="0" lang="en-GB">
                <a:latin typeface="Arial"/>
                <a:ea typeface="Arial"/>
                <a:cs typeface="Arial"/>
                <a:sym typeface="Arial"/>
              </a:rPr>
              <a:t>Properties</a:t>
            </a:r>
            <a:endParaRPr/>
          </a:p>
          <a:p>
            <a:pPr indent="-76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eriod"/>
            </a:pPr>
            <a:r>
              <a:rPr b="0" i="0" lang="en-GB">
                <a:latin typeface="Arial"/>
                <a:ea typeface="Arial"/>
                <a:cs typeface="Arial"/>
                <a:sym typeface="Arial"/>
              </a:rPr>
              <a:t>Simple: It uses plain English to describe the steps in an algorithm, which makes it easy to read and understand.</a:t>
            </a:r>
            <a:endParaRPr/>
          </a:p>
          <a:p>
            <a:pPr indent="-76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eriod"/>
            </a:pPr>
            <a:r>
              <a:rPr b="0" i="0" lang="en-GB">
                <a:latin typeface="Arial"/>
                <a:ea typeface="Arial"/>
                <a:cs typeface="Arial"/>
                <a:sym typeface="Arial"/>
              </a:rPr>
              <a:t>Independent: It’s language independent which means it is not governed by any specific programming language rule. It’s a general outline of the process that the code should follow.</a:t>
            </a:r>
            <a:endParaRPr/>
          </a:p>
          <a:p>
            <a:pPr indent="-76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eriod"/>
            </a:pPr>
            <a:r>
              <a:rPr b="0" i="0" lang="en-GB">
                <a:latin typeface="Arial"/>
                <a:ea typeface="Arial"/>
                <a:cs typeface="Arial"/>
                <a:sym typeface="Arial"/>
              </a:rPr>
              <a:t>Ambiguity Free: Each instruction is clear and precise.</a:t>
            </a:r>
            <a:endParaRPr/>
          </a:p>
          <a:p>
            <a:pPr indent="-76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eriod"/>
            </a:pPr>
            <a:r>
              <a:rPr b="0" i="0" lang="en-GB">
                <a:latin typeface="Arial"/>
                <a:ea typeface="Arial"/>
                <a:cs typeface="Arial"/>
                <a:sym typeface="Arial"/>
              </a:rPr>
              <a:t>High Level: It describes the high-level design and logic of the algorithm, without going into the technical details of the programming languages.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b="0" i="0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b="0" i="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b="0" i="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3" name="Google Shape;203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76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eriod"/>
            </a:pPr>
            <a:r>
              <a:rPr b="0" i="0" lang="en-GB">
                <a:latin typeface="Arial"/>
                <a:ea typeface="Arial"/>
                <a:cs typeface="Arial"/>
                <a:sym typeface="Arial"/>
              </a:rPr>
              <a:t>Write one statement per line: Every instruction is clearly defined on a line by itself.</a:t>
            </a:r>
            <a:endParaRPr/>
          </a:p>
          <a:p>
            <a:pPr indent="-76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eriod"/>
            </a:pPr>
            <a:r>
              <a:rPr b="0" i="0" lang="en-GB">
                <a:latin typeface="Arial"/>
                <a:ea typeface="Arial"/>
                <a:cs typeface="Arial"/>
                <a:sym typeface="Arial"/>
              </a:rPr>
              <a:t>Use Simple English: Avoid any programming language specific jargon, so it’s understandable to people who don’t necessarily know that language.</a:t>
            </a:r>
            <a:endParaRPr/>
          </a:p>
          <a:p>
            <a:pPr indent="-76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eriod"/>
            </a:pPr>
            <a:r>
              <a:rPr b="0" i="0" lang="en-GB">
                <a:latin typeface="Arial"/>
                <a:ea typeface="Arial"/>
                <a:cs typeface="Arial"/>
                <a:sym typeface="Arial"/>
              </a:rPr>
              <a:t>Indent for logic: Similar to actual code, pseudocode should use indents to identify nested instructions like loops or if else statements.</a:t>
            </a:r>
            <a:endParaRPr/>
          </a:p>
          <a:p>
            <a:pPr indent="-76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eriod"/>
            </a:pPr>
            <a:r>
              <a:rPr b="0" i="0" lang="en-GB">
                <a:latin typeface="Arial"/>
                <a:ea typeface="Arial"/>
                <a:cs typeface="Arial"/>
                <a:sym typeface="Arial"/>
              </a:rPr>
              <a:t>Keep it short: Focus on the key steps and don’t include unnecessary details that can confuse the reader.</a:t>
            </a:r>
            <a:endParaRPr/>
          </a:p>
          <a:p>
            <a:pPr indent="-76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eriod"/>
            </a:pPr>
            <a:r>
              <a:rPr b="0" i="0" lang="en-GB">
                <a:latin typeface="Arial"/>
                <a:ea typeface="Arial"/>
                <a:cs typeface="Arial"/>
                <a:sym typeface="Arial"/>
              </a:rPr>
              <a:t>Be specific: While simplicity is key, avoid being vague. Include enough detail to express what is happening in each step clearly.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2"/>
          <p:cNvSpPr txBox="1"/>
          <p:nvPr>
            <p:ph type="ctrTitle"/>
          </p:nvPr>
        </p:nvSpPr>
        <p:spPr>
          <a:xfrm>
            <a:off x="1370693" y="1769540"/>
            <a:ext cx="9440034" cy="1828801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400"/>
              <a:buFont typeface="Lustria"/>
              <a:buNone/>
              <a:defRPr sz="5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2"/>
          <p:cNvSpPr txBox="1"/>
          <p:nvPr>
            <p:ph idx="1" type="subTitle"/>
          </p:nvPr>
        </p:nvSpPr>
        <p:spPr>
          <a:xfrm>
            <a:off x="1370693" y="3598339"/>
            <a:ext cx="9440034" cy="1049867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4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600"/>
              </a:spcBef>
              <a:spcAft>
                <a:spcPts val="0"/>
              </a:spcAft>
              <a:buSzPts val="126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6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600"/>
              </a:spcBef>
              <a:spcAft>
                <a:spcPts val="0"/>
              </a:spcAft>
              <a:buSzPts val="98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600"/>
              </a:spcBef>
              <a:spcAft>
                <a:spcPts val="0"/>
              </a:spcAft>
              <a:buSzPts val="98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600"/>
              </a:spcBef>
              <a:spcAft>
                <a:spcPts val="0"/>
              </a:spcAft>
              <a:buSzPts val="98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600"/>
              </a:spcBef>
              <a:spcAft>
                <a:spcPts val="0"/>
              </a:spcAft>
              <a:buSzPts val="98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600"/>
              </a:spcBef>
              <a:spcAft>
                <a:spcPts val="0"/>
              </a:spcAft>
              <a:buSzPts val="98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600"/>
              </a:spcBef>
              <a:spcAft>
                <a:spcPts val="600"/>
              </a:spcAft>
              <a:buSzPts val="98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12"/>
          <p:cNvSpPr txBox="1"/>
          <p:nvPr>
            <p:ph idx="10" type="dt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2"/>
          <p:cNvSpPr txBox="1"/>
          <p:nvPr>
            <p:ph idx="11" type="ftr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2"/>
          <p:cNvSpPr txBox="1"/>
          <p:nvPr>
            <p:ph idx="12" type="sldNum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noramic Picture with Caption">
  <p:cSld name="Panoramic Picture with Caption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late-V2-HD-panoPhotoInset.png" id="76" name="Google Shape;76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13883" y="547807"/>
            <a:ext cx="10141799" cy="3816806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21"/>
          <p:cNvSpPr txBox="1"/>
          <p:nvPr>
            <p:ph type="title"/>
          </p:nvPr>
        </p:nvSpPr>
        <p:spPr>
          <a:xfrm>
            <a:off x="913806" y="4565255"/>
            <a:ext cx="10355326" cy="54347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Lustria"/>
              <a:buNone/>
              <a:defRPr sz="28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1"/>
          <p:cNvSpPr/>
          <p:nvPr>
            <p:ph idx="2" type="pic"/>
          </p:nvPr>
        </p:nvSpPr>
        <p:spPr>
          <a:xfrm>
            <a:off x="1169349" y="695009"/>
            <a:ext cx="9845346" cy="3525671"/>
          </a:xfrm>
          <a:prstGeom prst="rect">
            <a:avLst/>
          </a:prstGeom>
          <a:noFill/>
          <a:ln>
            <a:noFill/>
          </a:ln>
          <a:effectLst>
            <a:outerShdw blurRad="38100" dir="4440000" dist="25400">
              <a:srgbClr val="000000">
                <a:alpha val="35686"/>
              </a:srgbClr>
            </a:outerShdw>
          </a:effectLst>
        </p:spPr>
      </p:sp>
      <p:sp>
        <p:nvSpPr>
          <p:cNvPr id="79" name="Google Shape;79;p21"/>
          <p:cNvSpPr txBox="1"/>
          <p:nvPr>
            <p:ph idx="1" type="body"/>
          </p:nvPr>
        </p:nvSpPr>
        <p:spPr>
          <a:xfrm>
            <a:off x="913795" y="5108728"/>
            <a:ext cx="10353762" cy="68247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spcBef>
                <a:spcPts val="320"/>
              </a:spcBef>
              <a:spcAft>
                <a:spcPts val="0"/>
              </a:spcAft>
              <a:buSzPts val="1120"/>
              <a:buNone/>
              <a:defRPr sz="16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980"/>
              <a:buNone/>
              <a:defRPr sz="14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700"/>
              <a:buNone/>
              <a:defRPr sz="1000"/>
            </a:lvl9pPr>
          </a:lstStyle>
          <a:p/>
        </p:txBody>
      </p:sp>
      <p:sp>
        <p:nvSpPr>
          <p:cNvPr id="80" name="Google Shape;80;p21"/>
          <p:cNvSpPr txBox="1"/>
          <p:nvPr>
            <p:ph idx="10" type="dt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21"/>
          <p:cNvSpPr txBox="1"/>
          <p:nvPr>
            <p:ph idx="11" type="ftr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21"/>
          <p:cNvSpPr txBox="1"/>
          <p:nvPr>
            <p:ph idx="12" type="sldNum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aption">
  <p:cSld name="Title and Caption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2"/>
          <p:cNvSpPr txBox="1"/>
          <p:nvPr>
            <p:ph type="title"/>
          </p:nvPr>
        </p:nvSpPr>
        <p:spPr>
          <a:xfrm>
            <a:off x="913795" y="608437"/>
            <a:ext cx="10353762" cy="3534344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Lustria"/>
              <a:buNone/>
              <a:defRPr sz="3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22"/>
          <p:cNvSpPr txBox="1"/>
          <p:nvPr>
            <p:ph idx="1" type="body"/>
          </p:nvPr>
        </p:nvSpPr>
        <p:spPr>
          <a:xfrm>
            <a:off x="913794" y="4295180"/>
            <a:ext cx="10353763" cy="1501826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spcBef>
                <a:spcPts val="320"/>
              </a:spcBef>
              <a:spcAft>
                <a:spcPts val="0"/>
              </a:spcAft>
              <a:buSzPts val="1120"/>
              <a:buNone/>
              <a:defRPr sz="16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980"/>
              <a:buNone/>
              <a:defRPr sz="14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700"/>
              <a:buNone/>
              <a:defRPr sz="1000"/>
            </a:lvl9pPr>
          </a:lstStyle>
          <a:p/>
        </p:txBody>
      </p:sp>
      <p:sp>
        <p:nvSpPr>
          <p:cNvPr id="86" name="Google Shape;86;p22"/>
          <p:cNvSpPr txBox="1"/>
          <p:nvPr>
            <p:ph idx="10" type="dt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22"/>
          <p:cNvSpPr txBox="1"/>
          <p:nvPr>
            <p:ph idx="11" type="ftr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22"/>
          <p:cNvSpPr txBox="1"/>
          <p:nvPr>
            <p:ph idx="12" type="sldNum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with Caption">
  <p:cSld name="Quote with Caption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3"/>
          <p:cNvSpPr txBox="1"/>
          <p:nvPr>
            <p:ph type="title"/>
          </p:nvPr>
        </p:nvSpPr>
        <p:spPr>
          <a:xfrm>
            <a:off x="1446212" y="609600"/>
            <a:ext cx="9302752" cy="2992904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Lustria"/>
              <a:buNone/>
              <a:defRPr sz="3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23"/>
          <p:cNvSpPr txBox="1"/>
          <p:nvPr>
            <p:ph idx="1" type="body"/>
          </p:nvPr>
        </p:nvSpPr>
        <p:spPr>
          <a:xfrm>
            <a:off x="1720644" y="3610032"/>
            <a:ext cx="8752299" cy="532749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r">
              <a:spcBef>
                <a:spcPts val="280"/>
              </a:spcBef>
              <a:spcAft>
                <a:spcPts val="0"/>
              </a:spcAft>
              <a:buSzPts val="980"/>
              <a:buNone/>
              <a:defRPr sz="14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980"/>
              <a:buNone/>
              <a:defRPr sz="14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700"/>
              <a:buNone/>
              <a:defRPr sz="1000"/>
            </a:lvl9pPr>
          </a:lstStyle>
          <a:p/>
        </p:txBody>
      </p:sp>
      <p:sp>
        <p:nvSpPr>
          <p:cNvPr id="92" name="Google Shape;92;p23"/>
          <p:cNvSpPr txBox="1"/>
          <p:nvPr>
            <p:ph idx="2" type="body"/>
          </p:nvPr>
        </p:nvSpPr>
        <p:spPr>
          <a:xfrm>
            <a:off x="913794" y="4304353"/>
            <a:ext cx="10353763" cy="1489496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spcBef>
                <a:spcPts val="320"/>
              </a:spcBef>
              <a:spcAft>
                <a:spcPts val="0"/>
              </a:spcAft>
              <a:buSzPts val="1120"/>
              <a:buNone/>
              <a:defRPr sz="16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980"/>
              <a:buNone/>
              <a:defRPr sz="14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700"/>
              <a:buNone/>
              <a:defRPr sz="1000"/>
            </a:lvl9pPr>
          </a:lstStyle>
          <a:p/>
        </p:txBody>
      </p:sp>
      <p:sp>
        <p:nvSpPr>
          <p:cNvPr id="93" name="Google Shape;93;p23"/>
          <p:cNvSpPr txBox="1"/>
          <p:nvPr>
            <p:ph idx="10" type="dt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23"/>
          <p:cNvSpPr txBox="1"/>
          <p:nvPr>
            <p:ph idx="11" type="ftr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23"/>
          <p:cNvSpPr txBox="1"/>
          <p:nvPr>
            <p:ph idx="12" type="sldNum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6" name="Google Shape;96;p23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Lustria"/>
              <a:buNone/>
            </a:pPr>
            <a:r>
              <a:rPr b="0" i="0" lang="en-GB" sz="80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rPr>
              <a:t>“</a:t>
            </a:r>
            <a:endParaRPr/>
          </a:p>
        </p:txBody>
      </p:sp>
      <p:sp>
        <p:nvSpPr>
          <p:cNvPr id="97" name="Google Shape;97;p23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Lustria"/>
              <a:buNone/>
            </a:pPr>
            <a:r>
              <a:rPr b="0" i="0" lang="en-GB" sz="80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ame Card">
  <p:cSld name="Name Card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4"/>
          <p:cNvSpPr txBox="1"/>
          <p:nvPr>
            <p:ph type="title"/>
          </p:nvPr>
        </p:nvSpPr>
        <p:spPr>
          <a:xfrm>
            <a:off x="913794" y="2126942"/>
            <a:ext cx="10353763" cy="2511835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Lustria"/>
              <a:buNone/>
              <a:defRPr sz="3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24"/>
          <p:cNvSpPr txBox="1"/>
          <p:nvPr>
            <p:ph idx="1" type="body"/>
          </p:nvPr>
        </p:nvSpPr>
        <p:spPr>
          <a:xfrm>
            <a:off x="913784" y="4650556"/>
            <a:ext cx="10352199" cy="1140644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spcBef>
                <a:spcPts val="320"/>
              </a:spcBef>
              <a:spcAft>
                <a:spcPts val="0"/>
              </a:spcAft>
              <a:buSzPts val="1120"/>
              <a:buNone/>
              <a:defRPr sz="16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980"/>
              <a:buNone/>
              <a:defRPr sz="14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700"/>
              <a:buNone/>
              <a:defRPr sz="1000"/>
            </a:lvl9pPr>
          </a:lstStyle>
          <a:p/>
        </p:txBody>
      </p:sp>
      <p:sp>
        <p:nvSpPr>
          <p:cNvPr id="101" name="Google Shape;101;p24"/>
          <p:cNvSpPr txBox="1"/>
          <p:nvPr>
            <p:ph idx="10" type="dt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24"/>
          <p:cNvSpPr txBox="1"/>
          <p:nvPr>
            <p:ph idx="11" type="ftr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24"/>
          <p:cNvSpPr txBox="1"/>
          <p:nvPr>
            <p:ph idx="12" type="sldNum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Column">
  <p:cSld name="3 Column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5"/>
          <p:cNvSpPr txBox="1"/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25"/>
          <p:cNvSpPr txBox="1"/>
          <p:nvPr>
            <p:ph idx="1" type="body"/>
          </p:nvPr>
        </p:nvSpPr>
        <p:spPr>
          <a:xfrm>
            <a:off x="913795" y="1885950"/>
            <a:ext cx="3300984" cy="57626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ctr">
              <a:spcBef>
                <a:spcPts val="480"/>
              </a:spcBef>
              <a:spcAft>
                <a:spcPts val="0"/>
              </a:spcAft>
              <a:buSzPts val="1680"/>
              <a:buNone/>
              <a:defRPr b="0" sz="2400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260"/>
              <a:buNone/>
              <a:defRPr b="1" sz="18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120"/>
              <a:buNone/>
              <a:defRPr b="1" sz="1600"/>
            </a:lvl9pPr>
          </a:lstStyle>
          <a:p/>
        </p:txBody>
      </p:sp>
      <p:sp>
        <p:nvSpPr>
          <p:cNvPr id="107" name="Google Shape;107;p25"/>
          <p:cNvSpPr txBox="1"/>
          <p:nvPr>
            <p:ph idx="2" type="body"/>
          </p:nvPr>
        </p:nvSpPr>
        <p:spPr>
          <a:xfrm>
            <a:off x="913795" y="2571750"/>
            <a:ext cx="3300984" cy="321945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spcBef>
                <a:spcPts val="280"/>
              </a:spcBef>
              <a:spcAft>
                <a:spcPts val="0"/>
              </a:spcAft>
              <a:buSzPts val="980"/>
              <a:buNone/>
              <a:defRPr sz="14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630"/>
              <a:buNone/>
              <a:defRPr sz="900"/>
            </a:lvl9pPr>
          </a:lstStyle>
          <a:p/>
        </p:txBody>
      </p:sp>
      <p:sp>
        <p:nvSpPr>
          <p:cNvPr id="108" name="Google Shape;108;p25"/>
          <p:cNvSpPr txBox="1"/>
          <p:nvPr>
            <p:ph idx="3" type="body"/>
          </p:nvPr>
        </p:nvSpPr>
        <p:spPr>
          <a:xfrm>
            <a:off x="4446711" y="1885950"/>
            <a:ext cx="3300984" cy="57626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ctr">
              <a:spcBef>
                <a:spcPts val="480"/>
              </a:spcBef>
              <a:spcAft>
                <a:spcPts val="0"/>
              </a:spcAft>
              <a:buSzPts val="1680"/>
              <a:buNone/>
              <a:defRPr b="0" sz="2400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260"/>
              <a:buNone/>
              <a:defRPr b="1" sz="18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120"/>
              <a:buNone/>
              <a:defRPr b="1" sz="1600"/>
            </a:lvl9pPr>
          </a:lstStyle>
          <a:p/>
        </p:txBody>
      </p:sp>
      <p:sp>
        <p:nvSpPr>
          <p:cNvPr id="109" name="Google Shape;109;p25"/>
          <p:cNvSpPr txBox="1"/>
          <p:nvPr>
            <p:ph idx="4" type="body"/>
          </p:nvPr>
        </p:nvSpPr>
        <p:spPr>
          <a:xfrm>
            <a:off x="4441435" y="2571750"/>
            <a:ext cx="3300984" cy="321945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spcBef>
                <a:spcPts val="280"/>
              </a:spcBef>
              <a:spcAft>
                <a:spcPts val="0"/>
              </a:spcAft>
              <a:buSzPts val="980"/>
              <a:buNone/>
              <a:defRPr sz="14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630"/>
              <a:buNone/>
              <a:defRPr sz="900"/>
            </a:lvl9pPr>
          </a:lstStyle>
          <a:p/>
        </p:txBody>
      </p:sp>
      <p:sp>
        <p:nvSpPr>
          <p:cNvPr id="110" name="Google Shape;110;p25"/>
          <p:cNvSpPr txBox="1"/>
          <p:nvPr>
            <p:ph idx="5" type="body"/>
          </p:nvPr>
        </p:nvSpPr>
        <p:spPr>
          <a:xfrm>
            <a:off x="7966572" y="1885950"/>
            <a:ext cx="3300984" cy="57626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ctr">
              <a:spcBef>
                <a:spcPts val="480"/>
              </a:spcBef>
              <a:spcAft>
                <a:spcPts val="0"/>
              </a:spcAft>
              <a:buSzPts val="1680"/>
              <a:buNone/>
              <a:defRPr b="0" sz="2400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260"/>
              <a:buNone/>
              <a:defRPr b="1" sz="18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120"/>
              <a:buNone/>
              <a:defRPr b="1" sz="1600"/>
            </a:lvl9pPr>
          </a:lstStyle>
          <a:p/>
        </p:txBody>
      </p:sp>
      <p:sp>
        <p:nvSpPr>
          <p:cNvPr id="111" name="Google Shape;111;p25"/>
          <p:cNvSpPr txBox="1"/>
          <p:nvPr>
            <p:ph idx="6" type="body"/>
          </p:nvPr>
        </p:nvSpPr>
        <p:spPr>
          <a:xfrm>
            <a:off x="7966572" y="2571750"/>
            <a:ext cx="3300984" cy="321945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spcBef>
                <a:spcPts val="280"/>
              </a:spcBef>
              <a:spcAft>
                <a:spcPts val="0"/>
              </a:spcAft>
              <a:buSzPts val="980"/>
              <a:buNone/>
              <a:defRPr sz="14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630"/>
              <a:buNone/>
              <a:defRPr sz="900"/>
            </a:lvl9pPr>
          </a:lstStyle>
          <a:p/>
        </p:txBody>
      </p:sp>
      <p:sp>
        <p:nvSpPr>
          <p:cNvPr id="112" name="Google Shape;112;p25"/>
          <p:cNvSpPr txBox="1"/>
          <p:nvPr>
            <p:ph idx="10" type="dt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25"/>
          <p:cNvSpPr txBox="1"/>
          <p:nvPr>
            <p:ph idx="11" type="ftr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25"/>
          <p:cNvSpPr txBox="1"/>
          <p:nvPr>
            <p:ph idx="12" type="sldNum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Picture Column">
  <p:cSld name="3 Picture Column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late-V2-HD-3colPhotoInset.png" id="116" name="Google Shape;116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97962" y="1818214"/>
            <a:ext cx="3339972" cy="18478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late-V2-HD-3colPhotoInset.png" id="117" name="Google Shape;117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403800" y="1818214"/>
            <a:ext cx="3339972" cy="18478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late-V2-HD-3colPhotoInset.png" id="118" name="Google Shape;118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936051" y="1818214"/>
            <a:ext cx="3339972" cy="1847851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6"/>
          <p:cNvSpPr txBox="1"/>
          <p:nvPr>
            <p:ph type="title"/>
          </p:nvPr>
        </p:nvSpPr>
        <p:spPr>
          <a:xfrm>
            <a:off x="913794" y="609600"/>
            <a:ext cx="10353763" cy="97045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0" name="Google Shape;120;p26"/>
          <p:cNvSpPr txBox="1"/>
          <p:nvPr>
            <p:ph idx="1" type="body"/>
          </p:nvPr>
        </p:nvSpPr>
        <p:spPr>
          <a:xfrm>
            <a:off x="913795" y="3904106"/>
            <a:ext cx="3300984" cy="57626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ctr">
              <a:spcBef>
                <a:spcPts val="400"/>
              </a:spcBef>
              <a:spcAft>
                <a:spcPts val="0"/>
              </a:spcAft>
              <a:buSzPts val="1400"/>
              <a:buNone/>
              <a:defRPr b="0" sz="2000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260"/>
              <a:buNone/>
              <a:defRPr b="1" sz="18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120"/>
              <a:buNone/>
              <a:defRPr b="1" sz="1600"/>
            </a:lvl9pPr>
          </a:lstStyle>
          <a:p/>
        </p:txBody>
      </p:sp>
      <p:sp>
        <p:nvSpPr>
          <p:cNvPr id="121" name="Google Shape;121;p26"/>
          <p:cNvSpPr/>
          <p:nvPr>
            <p:ph idx="2" type="pic"/>
          </p:nvPr>
        </p:nvSpPr>
        <p:spPr>
          <a:xfrm>
            <a:off x="1018102" y="1938918"/>
            <a:ext cx="3092368" cy="1602954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38100" dir="4440000" dist="25400">
              <a:srgbClr val="000000">
                <a:alpha val="35686"/>
              </a:srgbClr>
            </a:outerShdw>
          </a:effectLst>
        </p:spPr>
      </p:sp>
      <p:sp>
        <p:nvSpPr>
          <p:cNvPr id="122" name="Google Shape;122;p26"/>
          <p:cNvSpPr txBox="1"/>
          <p:nvPr>
            <p:ph idx="3" type="body"/>
          </p:nvPr>
        </p:nvSpPr>
        <p:spPr>
          <a:xfrm>
            <a:off x="913795" y="4480368"/>
            <a:ext cx="3300984" cy="1310833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spcBef>
                <a:spcPts val="280"/>
              </a:spcBef>
              <a:spcAft>
                <a:spcPts val="0"/>
              </a:spcAft>
              <a:buSzPts val="980"/>
              <a:buNone/>
              <a:defRPr sz="14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630"/>
              <a:buNone/>
              <a:defRPr sz="900"/>
            </a:lvl9pPr>
          </a:lstStyle>
          <a:p/>
        </p:txBody>
      </p:sp>
      <p:sp>
        <p:nvSpPr>
          <p:cNvPr id="123" name="Google Shape;123;p26"/>
          <p:cNvSpPr txBox="1"/>
          <p:nvPr>
            <p:ph idx="4" type="body"/>
          </p:nvPr>
        </p:nvSpPr>
        <p:spPr>
          <a:xfrm>
            <a:off x="4442788" y="3904106"/>
            <a:ext cx="3300984" cy="57626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ctr">
              <a:spcBef>
                <a:spcPts val="400"/>
              </a:spcBef>
              <a:spcAft>
                <a:spcPts val="0"/>
              </a:spcAft>
              <a:buSzPts val="1400"/>
              <a:buNone/>
              <a:defRPr b="0" sz="2000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260"/>
              <a:buNone/>
              <a:defRPr b="1" sz="18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120"/>
              <a:buNone/>
              <a:defRPr b="1" sz="1600"/>
            </a:lvl9pPr>
          </a:lstStyle>
          <a:p/>
        </p:txBody>
      </p:sp>
      <p:sp>
        <p:nvSpPr>
          <p:cNvPr id="124" name="Google Shape;124;p26"/>
          <p:cNvSpPr/>
          <p:nvPr>
            <p:ph idx="5" type="pic"/>
          </p:nvPr>
        </p:nvSpPr>
        <p:spPr>
          <a:xfrm>
            <a:off x="4545743" y="1939094"/>
            <a:ext cx="3092368" cy="1608164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38100" dir="4440000" dist="25400">
              <a:srgbClr val="000000">
                <a:alpha val="35686"/>
              </a:srgbClr>
            </a:outerShdw>
          </a:effectLst>
        </p:spPr>
      </p:sp>
      <p:sp>
        <p:nvSpPr>
          <p:cNvPr id="125" name="Google Shape;125;p26"/>
          <p:cNvSpPr txBox="1"/>
          <p:nvPr>
            <p:ph idx="6" type="body"/>
          </p:nvPr>
        </p:nvSpPr>
        <p:spPr>
          <a:xfrm>
            <a:off x="4441435" y="4480367"/>
            <a:ext cx="3300984" cy="1310833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spcBef>
                <a:spcPts val="280"/>
              </a:spcBef>
              <a:spcAft>
                <a:spcPts val="0"/>
              </a:spcAft>
              <a:buSzPts val="980"/>
              <a:buNone/>
              <a:defRPr sz="14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630"/>
              <a:buNone/>
              <a:defRPr sz="900"/>
            </a:lvl9pPr>
          </a:lstStyle>
          <a:p/>
        </p:txBody>
      </p:sp>
      <p:sp>
        <p:nvSpPr>
          <p:cNvPr id="126" name="Google Shape;126;p26"/>
          <p:cNvSpPr txBox="1"/>
          <p:nvPr>
            <p:ph idx="7" type="body"/>
          </p:nvPr>
        </p:nvSpPr>
        <p:spPr>
          <a:xfrm>
            <a:off x="7966697" y="3904106"/>
            <a:ext cx="3300984" cy="57626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ctr">
              <a:spcBef>
                <a:spcPts val="400"/>
              </a:spcBef>
              <a:spcAft>
                <a:spcPts val="0"/>
              </a:spcAft>
              <a:buSzPts val="1400"/>
              <a:buNone/>
              <a:defRPr b="0" sz="2000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260"/>
              <a:buNone/>
              <a:defRPr b="1" sz="18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120"/>
              <a:buNone/>
              <a:defRPr b="1" sz="1600"/>
            </a:lvl9pPr>
          </a:lstStyle>
          <a:p/>
        </p:txBody>
      </p:sp>
      <p:sp>
        <p:nvSpPr>
          <p:cNvPr id="127" name="Google Shape;127;p26"/>
          <p:cNvSpPr/>
          <p:nvPr>
            <p:ph idx="8" type="pic"/>
          </p:nvPr>
        </p:nvSpPr>
        <p:spPr>
          <a:xfrm>
            <a:off x="8075698" y="1934432"/>
            <a:ext cx="3092368" cy="1607294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38100" dir="4440000" dist="25400">
              <a:srgbClr val="000000">
                <a:alpha val="35686"/>
              </a:srgbClr>
            </a:outerShdw>
          </a:effectLst>
        </p:spPr>
      </p:sp>
      <p:sp>
        <p:nvSpPr>
          <p:cNvPr id="128" name="Google Shape;128;p26"/>
          <p:cNvSpPr txBox="1"/>
          <p:nvPr>
            <p:ph idx="9" type="body"/>
          </p:nvPr>
        </p:nvSpPr>
        <p:spPr>
          <a:xfrm>
            <a:off x="7966572" y="4480365"/>
            <a:ext cx="3300984" cy="1310835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spcBef>
                <a:spcPts val="280"/>
              </a:spcBef>
              <a:spcAft>
                <a:spcPts val="0"/>
              </a:spcAft>
              <a:buSzPts val="980"/>
              <a:buNone/>
              <a:defRPr sz="14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630"/>
              <a:buNone/>
              <a:defRPr sz="900"/>
            </a:lvl9pPr>
          </a:lstStyle>
          <a:p/>
        </p:txBody>
      </p:sp>
      <p:sp>
        <p:nvSpPr>
          <p:cNvPr id="129" name="Google Shape;129;p26"/>
          <p:cNvSpPr txBox="1"/>
          <p:nvPr>
            <p:ph idx="10" type="dt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" name="Google Shape;130;p26"/>
          <p:cNvSpPr txBox="1"/>
          <p:nvPr>
            <p:ph idx="11" type="ftr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p26"/>
          <p:cNvSpPr txBox="1"/>
          <p:nvPr>
            <p:ph idx="12" type="sldNum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7"/>
          <p:cNvSpPr txBox="1"/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" name="Google Shape;134;p27"/>
          <p:cNvSpPr txBox="1"/>
          <p:nvPr>
            <p:ph idx="1" type="body"/>
          </p:nvPr>
        </p:nvSpPr>
        <p:spPr>
          <a:xfrm rot="5400000">
            <a:off x="4061301" y="-1415056"/>
            <a:ext cx="4058751" cy="1035376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308610" lvl="0" marL="457200" algn="l">
              <a:spcBef>
                <a:spcPts val="360"/>
              </a:spcBef>
              <a:spcAft>
                <a:spcPts val="0"/>
              </a:spcAft>
              <a:buSzPts val="1260"/>
              <a:buChar char="◈"/>
              <a:defRPr/>
            </a:lvl1pPr>
            <a:lvl2pPr indent="-308610" lvl="1" marL="914400" algn="l"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2pPr>
            <a:lvl3pPr indent="-308610" lvl="2" marL="13716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3pPr>
            <a:lvl4pPr indent="-308610" lvl="3" marL="1828800" algn="l"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4pPr>
            <a:lvl5pPr indent="-308610" lvl="4" marL="22860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5pPr>
            <a:lvl6pPr indent="-308610" lvl="5" marL="27432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6pPr>
            <a:lvl7pPr indent="-308610" lvl="6" marL="32004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7pPr>
            <a:lvl8pPr indent="-308609" lvl="7" marL="36576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8pPr>
            <a:lvl9pPr indent="-308609" lvl="8" marL="4114800" algn="l">
              <a:spcBef>
                <a:spcPts val="600"/>
              </a:spcBef>
              <a:spcAft>
                <a:spcPts val="600"/>
              </a:spcAft>
              <a:buSzPts val="1260"/>
              <a:buChar char="◈"/>
              <a:defRPr/>
            </a:lvl9pPr>
          </a:lstStyle>
          <a:p/>
        </p:txBody>
      </p:sp>
      <p:sp>
        <p:nvSpPr>
          <p:cNvPr id="135" name="Google Shape;135;p27"/>
          <p:cNvSpPr txBox="1"/>
          <p:nvPr>
            <p:ph idx="10" type="dt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p27"/>
          <p:cNvSpPr txBox="1"/>
          <p:nvPr>
            <p:ph idx="11" type="ftr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7" name="Google Shape;137;p27"/>
          <p:cNvSpPr txBox="1"/>
          <p:nvPr>
            <p:ph idx="12" type="sldNum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8"/>
          <p:cNvSpPr txBox="1"/>
          <p:nvPr>
            <p:ph type="title"/>
          </p:nvPr>
        </p:nvSpPr>
        <p:spPr>
          <a:xfrm rot="5400000">
            <a:off x="7534511" y="2058156"/>
            <a:ext cx="5181601" cy="2284487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Lustria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0" name="Google Shape;140;p28"/>
          <p:cNvSpPr txBox="1"/>
          <p:nvPr>
            <p:ph idx="1" type="body"/>
          </p:nvPr>
        </p:nvSpPr>
        <p:spPr>
          <a:xfrm rot="5400000">
            <a:off x="2281431" y="-758036"/>
            <a:ext cx="5181601" cy="791687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308610" lvl="0" marL="457200" algn="l">
              <a:spcBef>
                <a:spcPts val="360"/>
              </a:spcBef>
              <a:spcAft>
                <a:spcPts val="0"/>
              </a:spcAft>
              <a:buSzPts val="1260"/>
              <a:buChar char="◈"/>
              <a:defRPr/>
            </a:lvl1pPr>
            <a:lvl2pPr indent="-308610" lvl="1" marL="914400" algn="l"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2pPr>
            <a:lvl3pPr indent="-308610" lvl="2" marL="13716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3pPr>
            <a:lvl4pPr indent="-308610" lvl="3" marL="1828800" algn="l"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4pPr>
            <a:lvl5pPr indent="-308610" lvl="4" marL="22860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5pPr>
            <a:lvl6pPr indent="-308610" lvl="5" marL="27432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6pPr>
            <a:lvl7pPr indent="-308610" lvl="6" marL="32004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7pPr>
            <a:lvl8pPr indent="-308609" lvl="7" marL="36576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8pPr>
            <a:lvl9pPr indent="-308609" lvl="8" marL="4114800" algn="l">
              <a:spcBef>
                <a:spcPts val="600"/>
              </a:spcBef>
              <a:spcAft>
                <a:spcPts val="600"/>
              </a:spcAft>
              <a:buSzPts val="1260"/>
              <a:buChar char="◈"/>
              <a:defRPr/>
            </a:lvl9pPr>
          </a:lstStyle>
          <a:p/>
        </p:txBody>
      </p:sp>
      <p:sp>
        <p:nvSpPr>
          <p:cNvPr id="141" name="Google Shape;141;p28"/>
          <p:cNvSpPr txBox="1"/>
          <p:nvPr>
            <p:ph idx="10" type="dt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p28"/>
          <p:cNvSpPr txBox="1"/>
          <p:nvPr>
            <p:ph idx="11" type="ftr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3" name="Google Shape;143;p28"/>
          <p:cNvSpPr txBox="1"/>
          <p:nvPr>
            <p:ph idx="12" type="sldNum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3"/>
          <p:cNvSpPr txBox="1"/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3"/>
          <p:cNvSpPr txBox="1"/>
          <p:nvPr>
            <p:ph idx="1" type="body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308610" lvl="0" marL="457200" algn="l">
              <a:spcBef>
                <a:spcPts val="360"/>
              </a:spcBef>
              <a:spcAft>
                <a:spcPts val="0"/>
              </a:spcAft>
              <a:buSzPts val="1260"/>
              <a:buChar char="◈"/>
              <a:defRPr/>
            </a:lvl1pPr>
            <a:lvl2pPr indent="-308610" lvl="1" marL="914400" algn="l"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2pPr>
            <a:lvl3pPr indent="-308610" lvl="2" marL="13716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3pPr>
            <a:lvl4pPr indent="-308610" lvl="3" marL="1828800" algn="l"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4pPr>
            <a:lvl5pPr indent="-308610" lvl="4" marL="22860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5pPr>
            <a:lvl6pPr indent="-308610" lvl="5" marL="27432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6pPr>
            <a:lvl7pPr indent="-308610" lvl="6" marL="32004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7pPr>
            <a:lvl8pPr indent="-308609" lvl="7" marL="36576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8pPr>
            <a:lvl9pPr indent="-308609" lvl="8" marL="4114800" algn="l">
              <a:spcBef>
                <a:spcPts val="600"/>
              </a:spcBef>
              <a:spcAft>
                <a:spcPts val="600"/>
              </a:spcAft>
              <a:buSzPts val="1260"/>
              <a:buChar char="◈"/>
              <a:defRPr/>
            </a:lvl9pPr>
          </a:lstStyle>
          <a:p/>
        </p:txBody>
      </p:sp>
      <p:sp>
        <p:nvSpPr>
          <p:cNvPr id="24" name="Google Shape;24;p13"/>
          <p:cNvSpPr txBox="1"/>
          <p:nvPr>
            <p:ph idx="10" type="dt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3"/>
          <p:cNvSpPr txBox="1"/>
          <p:nvPr>
            <p:ph idx="11" type="ftr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3"/>
          <p:cNvSpPr txBox="1"/>
          <p:nvPr>
            <p:ph idx="12" type="sldNum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4"/>
          <p:cNvSpPr txBox="1"/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4"/>
          <p:cNvSpPr txBox="1"/>
          <p:nvPr>
            <p:ph idx="1" type="body"/>
          </p:nvPr>
        </p:nvSpPr>
        <p:spPr>
          <a:xfrm>
            <a:off x="913795" y="1732449"/>
            <a:ext cx="5060497" cy="405875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308610" lvl="0" marL="457200" algn="l">
              <a:spcBef>
                <a:spcPts val="360"/>
              </a:spcBef>
              <a:spcAft>
                <a:spcPts val="0"/>
              </a:spcAft>
              <a:buSzPts val="1260"/>
              <a:buChar char="◈"/>
              <a:defRPr/>
            </a:lvl1pPr>
            <a:lvl2pPr indent="-308610" lvl="1" marL="914400" algn="l"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2pPr>
            <a:lvl3pPr indent="-308610" lvl="2" marL="13716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3pPr>
            <a:lvl4pPr indent="-308610" lvl="3" marL="1828800" algn="l"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4pPr>
            <a:lvl5pPr indent="-308610" lvl="4" marL="22860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5pPr>
            <a:lvl6pPr indent="-308610" lvl="5" marL="27432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6pPr>
            <a:lvl7pPr indent="-308610" lvl="6" marL="32004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7pPr>
            <a:lvl8pPr indent="-308609" lvl="7" marL="36576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8pPr>
            <a:lvl9pPr indent="-308609" lvl="8" marL="4114800" algn="l">
              <a:spcBef>
                <a:spcPts val="600"/>
              </a:spcBef>
              <a:spcAft>
                <a:spcPts val="600"/>
              </a:spcAft>
              <a:buSzPts val="1260"/>
              <a:buChar char="◈"/>
              <a:defRPr/>
            </a:lvl9pPr>
          </a:lstStyle>
          <a:p/>
        </p:txBody>
      </p:sp>
      <p:sp>
        <p:nvSpPr>
          <p:cNvPr id="30" name="Google Shape;30;p14"/>
          <p:cNvSpPr txBox="1"/>
          <p:nvPr>
            <p:ph idx="2" type="body"/>
          </p:nvPr>
        </p:nvSpPr>
        <p:spPr>
          <a:xfrm>
            <a:off x="6202892" y="1732449"/>
            <a:ext cx="5064665" cy="4058751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308610" lvl="0" marL="457200" algn="l">
              <a:spcBef>
                <a:spcPts val="360"/>
              </a:spcBef>
              <a:spcAft>
                <a:spcPts val="0"/>
              </a:spcAft>
              <a:buSzPts val="1260"/>
              <a:buChar char="◈"/>
              <a:defRPr/>
            </a:lvl1pPr>
            <a:lvl2pPr indent="-308610" lvl="1" marL="914400" algn="l"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2pPr>
            <a:lvl3pPr indent="-308610" lvl="2" marL="13716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3pPr>
            <a:lvl4pPr indent="-308610" lvl="3" marL="1828800" algn="l"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4pPr>
            <a:lvl5pPr indent="-308610" lvl="4" marL="22860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5pPr>
            <a:lvl6pPr indent="-308610" lvl="5" marL="27432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6pPr>
            <a:lvl7pPr indent="-308610" lvl="6" marL="32004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7pPr>
            <a:lvl8pPr indent="-308609" lvl="7" marL="36576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8pPr>
            <a:lvl9pPr indent="-308609" lvl="8" marL="4114800" algn="l">
              <a:spcBef>
                <a:spcPts val="600"/>
              </a:spcBef>
              <a:spcAft>
                <a:spcPts val="600"/>
              </a:spcAft>
              <a:buSzPts val="1260"/>
              <a:buChar char="◈"/>
              <a:defRPr/>
            </a:lvl9pPr>
          </a:lstStyle>
          <a:p/>
        </p:txBody>
      </p:sp>
      <p:sp>
        <p:nvSpPr>
          <p:cNvPr id="31" name="Google Shape;31;p14"/>
          <p:cNvSpPr txBox="1"/>
          <p:nvPr>
            <p:ph idx="10" type="dt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4"/>
          <p:cNvSpPr txBox="1"/>
          <p:nvPr>
            <p:ph idx="11" type="ftr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14"/>
          <p:cNvSpPr txBox="1"/>
          <p:nvPr>
            <p:ph idx="12" type="sldNum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5"/>
          <p:cNvSpPr txBox="1"/>
          <p:nvPr>
            <p:ph type="title"/>
          </p:nvPr>
        </p:nvSpPr>
        <p:spPr>
          <a:xfrm>
            <a:off x="1295401" y="1761067"/>
            <a:ext cx="9590550" cy="1828813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Lustria"/>
              <a:buNone/>
              <a:defRPr b="0" sz="40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15"/>
          <p:cNvSpPr txBox="1"/>
          <p:nvPr>
            <p:ph idx="1" type="body"/>
          </p:nvPr>
        </p:nvSpPr>
        <p:spPr>
          <a:xfrm>
            <a:off x="1295401" y="3589879"/>
            <a:ext cx="9590550" cy="1507054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spcBef>
                <a:spcPts val="40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26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98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980"/>
              <a:buNone/>
              <a:defRPr sz="1400">
                <a:solidFill>
                  <a:schemeClr val="lt1"/>
                </a:solidFill>
              </a:defRPr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980"/>
              <a:buNone/>
              <a:defRPr sz="1400">
                <a:solidFill>
                  <a:schemeClr val="lt1"/>
                </a:solidFill>
              </a:defRPr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980"/>
              <a:buNone/>
              <a:defRPr sz="1400">
                <a:solidFill>
                  <a:schemeClr val="lt1"/>
                </a:solidFill>
              </a:defRPr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980"/>
              <a:buNone/>
              <a:defRPr sz="1400">
                <a:solidFill>
                  <a:schemeClr val="lt1"/>
                </a:solidFill>
              </a:defRPr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98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7" name="Google Shape;37;p15"/>
          <p:cNvSpPr txBox="1"/>
          <p:nvPr>
            <p:ph idx="10" type="dt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5"/>
          <p:cNvSpPr txBox="1"/>
          <p:nvPr>
            <p:ph idx="11" type="ftr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5"/>
          <p:cNvSpPr txBox="1"/>
          <p:nvPr>
            <p:ph idx="12" type="sldNum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late-V2-HD-compPhotoInset.png" id="41" name="Google Shape;41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13795" y="1734506"/>
            <a:ext cx="5089072" cy="414876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late-V2-HD-compPhotoInset.png" id="42" name="Google Shape;42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178485" y="1734506"/>
            <a:ext cx="5089072" cy="4148769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16"/>
          <p:cNvSpPr txBox="1"/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Lustria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16"/>
          <p:cNvSpPr txBox="1"/>
          <p:nvPr>
            <p:ph idx="1" type="body"/>
          </p:nvPr>
        </p:nvSpPr>
        <p:spPr>
          <a:xfrm>
            <a:off x="1005872" y="1835254"/>
            <a:ext cx="4876344" cy="544884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ctr">
              <a:spcBef>
                <a:spcPts val="480"/>
              </a:spcBef>
              <a:spcAft>
                <a:spcPts val="0"/>
              </a:spcAft>
              <a:buSzPts val="1680"/>
              <a:buNone/>
              <a:defRPr b="0" sz="24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260"/>
              <a:buNone/>
              <a:defRPr b="1" sz="18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120"/>
              <a:buNone/>
              <a:defRPr b="1" sz="1600"/>
            </a:lvl9pPr>
          </a:lstStyle>
          <a:p/>
        </p:txBody>
      </p:sp>
      <p:sp>
        <p:nvSpPr>
          <p:cNvPr id="45" name="Google Shape;45;p16"/>
          <p:cNvSpPr txBox="1"/>
          <p:nvPr>
            <p:ph idx="2" type="body"/>
          </p:nvPr>
        </p:nvSpPr>
        <p:spPr>
          <a:xfrm>
            <a:off x="1005872" y="2380137"/>
            <a:ext cx="4876344" cy="3411063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308610" lvl="0" marL="457200" algn="l">
              <a:spcBef>
                <a:spcPts val="360"/>
              </a:spcBef>
              <a:spcAft>
                <a:spcPts val="0"/>
              </a:spcAft>
              <a:buSzPts val="1260"/>
              <a:buChar char="◈"/>
              <a:defRPr sz="1800"/>
            </a:lvl1pPr>
            <a:lvl2pPr indent="-299719" lvl="1" marL="914400" algn="l">
              <a:spcBef>
                <a:spcPts val="600"/>
              </a:spcBef>
              <a:spcAft>
                <a:spcPts val="0"/>
              </a:spcAft>
              <a:buSzPts val="1120"/>
              <a:buChar char="🞚"/>
              <a:defRPr sz="1600"/>
            </a:lvl2pPr>
            <a:lvl3pPr indent="-290830" lvl="2" marL="1371600" algn="l">
              <a:spcBef>
                <a:spcPts val="600"/>
              </a:spcBef>
              <a:spcAft>
                <a:spcPts val="0"/>
              </a:spcAft>
              <a:buSzPts val="980"/>
              <a:buChar char="◈"/>
              <a:defRPr sz="1400"/>
            </a:lvl3pPr>
            <a:lvl4pPr indent="-281939" lvl="3" marL="1828800" algn="l">
              <a:spcBef>
                <a:spcPts val="600"/>
              </a:spcBef>
              <a:spcAft>
                <a:spcPts val="0"/>
              </a:spcAft>
              <a:buSzPts val="840"/>
              <a:buChar char="🞚"/>
              <a:defRPr sz="1200"/>
            </a:lvl4pPr>
            <a:lvl5pPr indent="-281939" lvl="4" marL="2286000" algn="l">
              <a:spcBef>
                <a:spcPts val="600"/>
              </a:spcBef>
              <a:spcAft>
                <a:spcPts val="0"/>
              </a:spcAft>
              <a:buSzPts val="840"/>
              <a:buChar char="◈"/>
              <a:defRPr sz="1200"/>
            </a:lvl5pPr>
            <a:lvl6pPr indent="-308610" lvl="5" marL="27432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6pPr>
            <a:lvl7pPr indent="-308610" lvl="6" marL="32004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7pPr>
            <a:lvl8pPr indent="-308609" lvl="7" marL="36576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8pPr>
            <a:lvl9pPr indent="-308609" lvl="8" marL="4114800" algn="l">
              <a:spcBef>
                <a:spcPts val="600"/>
              </a:spcBef>
              <a:spcAft>
                <a:spcPts val="600"/>
              </a:spcAft>
              <a:buSzPts val="1260"/>
              <a:buChar char="◈"/>
              <a:defRPr/>
            </a:lvl9pPr>
          </a:lstStyle>
          <a:p/>
        </p:txBody>
      </p:sp>
      <p:sp>
        <p:nvSpPr>
          <p:cNvPr id="46" name="Google Shape;46;p16"/>
          <p:cNvSpPr txBox="1"/>
          <p:nvPr>
            <p:ph idx="3" type="body"/>
          </p:nvPr>
        </p:nvSpPr>
        <p:spPr>
          <a:xfrm>
            <a:off x="6294967" y="1835254"/>
            <a:ext cx="4895330" cy="544883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ctr">
              <a:spcBef>
                <a:spcPts val="480"/>
              </a:spcBef>
              <a:spcAft>
                <a:spcPts val="0"/>
              </a:spcAft>
              <a:buSzPts val="1680"/>
              <a:buNone/>
              <a:defRPr b="0" sz="24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260"/>
              <a:buNone/>
              <a:defRPr b="1" sz="18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120"/>
              <a:buNone/>
              <a:defRPr b="1" sz="1600"/>
            </a:lvl9pPr>
          </a:lstStyle>
          <a:p/>
        </p:txBody>
      </p:sp>
      <p:sp>
        <p:nvSpPr>
          <p:cNvPr id="47" name="Google Shape;47;p16"/>
          <p:cNvSpPr txBox="1"/>
          <p:nvPr>
            <p:ph idx="4" type="body"/>
          </p:nvPr>
        </p:nvSpPr>
        <p:spPr>
          <a:xfrm>
            <a:off x="6294967" y="2380137"/>
            <a:ext cx="4895330" cy="3411063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308610" lvl="0" marL="457200" algn="l">
              <a:spcBef>
                <a:spcPts val="360"/>
              </a:spcBef>
              <a:spcAft>
                <a:spcPts val="0"/>
              </a:spcAft>
              <a:buSzPts val="1260"/>
              <a:buChar char="◈"/>
              <a:defRPr sz="1800"/>
            </a:lvl1pPr>
            <a:lvl2pPr indent="-299719" lvl="1" marL="914400" algn="l">
              <a:spcBef>
                <a:spcPts val="600"/>
              </a:spcBef>
              <a:spcAft>
                <a:spcPts val="0"/>
              </a:spcAft>
              <a:buSzPts val="1120"/>
              <a:buChar char="🞚"/>
              <a:defRPr sz="1600"/>
            </a:lvl2pPr>
            <a:lvl3pPr indent="-290830" lvl="2" marL="1371600" algn="l">
              <a:spcBef>
                <a:spcPts val="600"/>
              </a:spcBef>
              <a:spcAft>
                <a:spcPts val="0"/>
              </a:spcAft>
              <a:buSzPts val="980"/>
              <a:buChar char="◈"/>
              <a:defRPr sz="1400"/>
            </a:lvl3pPr>
            <a:lvl4pPr indent="-281939" lvl="3" marL="1828800" algn="l">
              <a:spcBef>
                <a:spcPts val="600"/>
              </a:spcBef>
              <a:spcAft>
                <a:spcPts val="0"/>
              </a:spcAft>
              <a:buSzPts val="840"/>
              <a:buChar char="🞚"/>
              <a:defRPr sz="1200"/>
            </a:lvl4pPr>
            <a:lvl5pPr indent="-281939" lvl="4" marL="2286000" algn="l">
              <a:spcBef>
                <a:spcPts val="600"/>
              </a:spcBef>
              <a:spcAft>
                <a:spcPts val="0"/>
              </a:spcAft>
              <a:buSzPts val="840"/>
              <a:buChar char="◈"/>
              <a:defRPr sz="1200"/>
            </a:lvl5pPr>
            <a:lvl6pPr indent="-308610" lvl="5" marL="27432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6pPr>
            <a:lvl7pPr indent="-308610" lvl="6" marL="32004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7pPr>
            <a:lvl8pPr indent="-308609" lvl="7" marL="36576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8pPr>
            <a:lvl9pPr indent="-308609" lvl="8" marL="4114800" algn="l">
              <a:spcBef>
                <a:spcPts val="600"/>
              </a:spcBef>
              <a:spcAft>
                <a:spcPts val="600"/>
              </a:spcAft>
              <a:buSzPts val="1260"/>
              <a:buChar char="◈"/>
              <a:defRPr/>
            </a:lvl9pPr>
          </a:lstStyle>
          <a:p/>
        </p:txBody>
      </p:sp>
      <p:sp>
        <p:nvSpPr>
          <p:cNvPr id="48" name="Google Shape;48;p16"/>
          <p:cNvSpPr txBox="1"/>
          <p:nvPr>
            <p:ph idx="10" type="dt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16"/>
          <p:cNvSpPr txBox="1"/>
          <p:nvPr>
            <p:ph idx="11" type="ftr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16"/>
          <p:cNvSpPr txBox="1"/>
          <p:nvPr>
            <p:ph idx="12" type="sldNum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7"/>
          <p:cNvSpPr txBox="1"/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7"/>
          <p:cNvSpPr txBox="1"/>
          <p:nvPr>
            <p:ph idx="10" type="dt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17"/>
          <p:cNvSpPr txBox="1"/>
          <p:nvPr>
            <p:ph idx="11" type="ftr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17"/>
          <p:cNvSpPr txBox="1"/>
          <p:nvPr>
            <p:ph idx="12" type="sldNum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8"/>
          <p:cNvSpPr txBox="1"/>
          <p:nvPr>
            <p:ph idx="10" type="dt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18"/>
          <p:cNvSpPr txBox="1"/>
          <p:nvPr>
            <p:ph idx="11" type="ftr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8"/>
          <p:cNvSpPr txBox="1"/>
          <p:nvPr>
            <p:ph idx="12" type="sldNum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9"/>
          <p:cNvSpPr txBox="1"/>
          <p:nvPr>
            <p:ph type="title"/>
          </p:nvPr>
        </p:nvSpPr>
        <p:spPr>
          <a:xfrm>
            <a:off x="913795" y="609600"/>
            <a:ext cx="3706889" cy="1821918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Lustria"/>
              <a:buNone/>
              <a:defRPr b="0" sz="2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19"/>
          <p:cNvSpPr txBox="1"/>
          <p:nvPr>
            <p:ph idx="1" type="body"/>
          </p:nvPr>
        </p:nvSpPr>
        <p:spPr>
          <a:xfrm>
            <a:off x="4855633" y="609600"/>
            <a:ext cx="6411924" cy="51816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308610" lvl="0" marL="457200" algn="l">
              <a:spcBef>
                <a:spcPts val="360"/>
              </a:spcBef>
              <a:spcAft>
                <a:spcPts val="0"/>
              </a:spcAft>
              <a:buSzPts val="1260"/>
              <a:buChar char="◈"/>
              <a:defRPr/>
            </a:lvl1pPr>
            <a:lvl2pPr indent="-308610" lvl="1" marL="914400" algn="l"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2pPr>
            <a:lvl3pPr indent="-308610" lvl="2" marL="13716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3pPr>
            <a:lvl4pPr indent="-308610" lvl="3" marL="1828800" algn="l"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4pPr>
            <a:lvl5pPr indent="-308610" lvl="4" marL="22860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5pPr>
            <a:lvl6pPr indent="-308610" lvl="5" marL="27432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6pPr>
            <a:lvl7pPr indent="-308610" lvl="6" marL="32004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7pPr>
            <a:lvl8pPr indent="-308609" lvl="7" marL="36576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8pPr>
            <a:lvl9pPr indent="-308609" lvl="8" marL="4114800" algn="l">
              <a:spcBef>
                <a:spcPts val="600"/>
              </a:spcBef>
              <a:spcAft>
                <a:spcPts val="600"/>
              </a:spcAft>
              <a:buSzPts val="1260"/>
              <a:buChar char="◈"/>
              <a:defRPr/>
            </a:lvl9pPr>
          </a:lstStyle>
          <a:p/>
        </p:txBody>
      </p:sp>
      <p:sp>
        <p:nvSpPr>
          <p:cNvPr id="63" name="Google Shape;63;p19"/>
          <p:cNvSpPr txBox="1"/>
          <p:nvPr>
            <p:ph idx="2" type="body"/>
          </p:nvPr>
        </p:nvSpPr>
        <p:spPr>
          <a:xfrm>
            <a:off x="913795" y="2431518"/>
            <a:ext cx="3706889" cy="3359681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spcBef>
                <a:spcPts val="320"/>
              </a:spcBef>
              <a:spcAft>
                <a:spcPts val="0"/>
              </a:spcAft>
              <a:buSzPts val="1120"/>
              <a:buNone/>
              <a:defRPr sz="16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630"/>
              <a:buNone/>
              <a:defRPr sz="900"/>
            </a:lvl9pPr>
          </a:lstStyle>
          <a:p/>
        </p:txBody>
      </p:sp>
      <p:sp>
        <p:nvSpPr>
          <p:cNvPr id="64" name="Google Shape;64;p19"/>
          <p:cNvSpPr txBox="1"/>
          <p:nvPr>
            <p:ph idx="10" type="dt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19"/>
          <p:cNvSpPr txBox="1"/>
          <p:nvPr>
            <p:ph idx="11" type="ftr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9"/>
          <p:cNvSpPr txBox="1"/>
          <p:nvPr>
            <p:ph idx="12" type="sldNum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late-V2-HD-vertPhotoInset.png" id="68" name="Google Shape;68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93665" y="609600"/>
            <a:ext cx="3584166" cy="5204832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20"/>
          <p:cNvSpPr txBox="1"/>
          <p:nvPr>
            <p:ph type="title"/>
          </p:nvPr>
        </p:nvSpPr>
        <p:spPr>
          <a:xfrm>
            <a:off x="913795" y="609923"/>
            <a:ext cx="5934949" cy="1829338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Lustria"/>
              <a:buNone/>
              <a:defRPr b="0" sz="3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0"/>
          <p:cNvSpPr/>
          <p:nvPr>
            <p:ph idx="2" type="pic"/>
          </p:nvPr>
        </p:nvSpPr>
        <p:spPr>
          <a:xfrm>
            <a:off x="7442551" y="763702"/>
            <a:ext cx="3275751" cy="4912822"/>
          </a:xfrm>
          <a:prstGeom prst="rect">
            <a:avLst/>
          </a:prstGeom>
          <a:noFill/>
          <a:ln>
            <a:noFill/>
          </a:ln>
          <a:effectLst>
            <a:outerShdw blurRad="38100" dir="4440000" dist="25400">
              <a:srgbClr val="000000">
                <a:alpha val="35686"/>
              </a:srgbClr>
            </a:outerShdw>
          </a:effectLst>
        </p:spPr>
      </p:sp>
      <p:sp>
        <p:nvSpPr>
          <p:cNvPr id="71" name="Google Shape;71;p20"/>
          <p:cNvSpPr txBox="1"/>
          <p:nvPr>
            <p:ph idx="1" type="body"/>
          </p:nvPr>
        </p:nvSpPr>
        <p:spPr>
          <a:xfrm>
            <a:off x="913795" y="2439261"/>
            <a:ext cx="5934949" cy="3376134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spcBef>
                <a:spcPts val="320"/>
              </a:spcBef>
              <a:spcAft>
                <a:spcPts val="0"/>
              </a:spcAft>
              <a:buSzPts val="1120"/>
              <a:buNone/>
              <a:defRPr sz="16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630"/>
              <a:buNone/>
              <a:defRPr sz="900"/>
            </a:lvl9pPr>
          </a:lstStyle>
          <a:p/>
        </p:txBody>
      </p:sp>
      <p:sp>
        <p:nvSpPr>
          <p:cNvPr id="72" name="Google Shape;72;p20"/>
          <p:cNvSpPr txBox="1"/>
          <p:nvPr>
            <p:ph idx="10" type="dt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0"/>
          <p:cNvSpPr txBox="1"/>
          <p:nvPr>
            <p:ph idx="11" type="ftr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20"/>
          <p:cNvSpPr txBox="1"/>
          <p:nvPr>
            <p:ph idx="12" type="sldNum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19" Type="http://schemas.openxmlformats.org/officeDocument/2006/relationships/theme" Target="../theme/theme1.xml"/><Relationship Id="rId6" Type="http://schemas.openxmlformats.org/officeDocument/2006/relationships/slideLayout" Target="../slideLayouts/slideLayout5.xml"/><Relationship Id="rId18" Type="http://schemas.openxmlformats.org/officeDocument/2006/relationships/slideLayout" Target="../slideLayouts/slideLayout17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1"/>
          <p:cNvSpPr txBox="1"/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Lustria"/>
              <a:buNone/>
              <a:defRPr b="0" i="0" sz="40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1" name="Google Shape;11;p11"/>
          <p:cNvSpPr txBox="1"/>
          <p:nvPr>
            <p:ph idx="1" type="body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marR="0" rtl="0" algn="l"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Char char="◈"/>
              <a:defRPr b="0" i="0" sz="20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indent="-30861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60"/>
              <a:buFont typeface="Noto Sans Symbols"/>
              <a:buChar char="🞚"/>
              <a:defRPr b="0" i="0" sz="18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indent="-299719" lvl="2" marL="1371600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Char char="◈"/>
              <a:defRPr b="0" i="0" sz="16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indent="-290830" lvl="3" marL="1828800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Char char="🞚"/>
              <a:defRPr b="0" i="0" sz="14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indent="-290829" lvl="4" marL="2286000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Char char="◈"/>
              <a:defRPr b="0" i="0" sz="14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indent="-290829" lvl="5" marL="2743200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Char char="◈"/>
              <a:defRPr b="0" i="0" sz="14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indent="-290829" lvl="6" marL="3200400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Char char="◈"/>
              <a:defRPr b="0" i="0" sz="14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indent="-290829" lvl="7" marL="3657600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Char char="◈"/>
              <a:defRPr b="0" i="0" sz="14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indent="-290829" lvl="8" marL="4114800" marR="0" rtl="0" algn="l"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980"/>
              <a:buFont typeface="Noto Sans Symbols"/>
              <a:buChar char="◈"/>
              <a:defRPr b="0" i="0" sz="14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/>
        </p:txBody>
      </p:sp>
      <p:sp>
        <p:nvSpPr>
          <p:cNvPr id="12" name="Google Shape;12;p11"/>
          <p:cNvSpPr txBox="1"/>
          <p:nvPr>
            <p:ph idx="10" type="dt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/>
        </p:txBody>
      </p:sp>
      <p:sp>
        <p:nvSpPr>
          <p:cNvPr id="13" name="Google Shape;13;p11"/>
          <p:cNvSpPr txBox="1"/>
          <p:nvPr>
            <p:ph idx="11" type="ftr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/>
        </p:txBody>
      </p:sp>
      <p:sp>
        <p:nvSpPr>
          <p:cNvPr id="14" name="Google Shape;14;p11"/>
          <p:cNvSpPr txBox="1"/>
          <p:nvPr>
            <p:ph idx="12" type="sldNum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Relationship Id="rId4" Type="http://schemas.openxmlformats.org/officeDocument/2006/relationships/image" Target="../media/image8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11.jpg"/><Relationship Id="rId5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12.jpg"/><Relationship Id="rId5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13.jpg"/><Relationship Id="rId5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Relationship Id="rId4" Type="http://schemas.openxmlformats.org/officeDocument/2006/relationships/image" Target="../media/image14.jpg"/><Relationship Id="rId5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colorful light bulb with business icons" id="148" name="Google Shape;148;p1"/>
          <p:cNvPicPr preferRelativeResize="0"/>
          <p:nvPr/>
        </p:nvPicPr>
        <p:blipFill rotWithShape="1">
          <a:blip r:embed="rId4">
            <a:alphaModFix amt="35000"/>
          </a:blip>
          <a:srcRect b="6884" l="0" r="0" t="12757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1"/>
          <p:cNvSpPr txBox="1"/>
          <p:nvPr>
            <p:ph type="ctrTitle"/>
          </p:nvPr>
        </p:nvSpPr>
        <p:spPr>
          <a:xfrm>
            <a:off x="1370693" y="1769540"/>
            <a:ext cx="9440034" cy="1828801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400"/>
              <a:buFont typeface="Lustria"/>
              <a:buNone/>
            </a:pPr>
            <a:r>
              <a:rPr lang="en-GB"/>
              <a:t>TY Coding</a:t>
            </a:r>
            <a:endParaRPr/>
          </a:p>
        </p:txBody>
      </p:sp>
      <p:sp>
        <p:nvSpPr>
          <p:cNvPr id="150" name="Google Shape;150;p1"/>
          <p:cNvSpPr txBox="1"/>
          <p:nvPr>
            <p:ph idx="1" type="subTitle"/>
          </p:nvPr>
        </p:nvSpPr>
        <p:spPr>
          <a:xfrm>
            <a:off x="1370693" y="3598339"/>
            <a:ext cx="9440034" cy="1049867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/>
              <a:t>Lesson 05 - Algorithms and Pseudocode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0"/>
          <p:cNvSpPr txBox="1"/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Lustria"/>
              <a:buNone/>
            </a:pPr>
            <a:r>
              <a:rPr lang="en-GB"/>
              <a:t>Convert to Pseudocode</a:t>
            </a:r>
            <a:endParaRPr/>
          </a:p>
        </p:txBody>
      </p:sp>
      <p:sp>
        <p:nvSpPr>
          <p:cNvPr id="223" name="Google Shape;223;p10"/>
          <p:cNvSpPr txBox="1"/>
          <p:nvPr>
            <p:ph idx="1" type="body"/>
          </p:nvPr>
        </p:nvSpPr>
        <p:spPr>
          <a:xfrm>
            <a:off x="914400" y="1732223"/>
            <a:ext cx="5060454" cy="4058716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02940" lvl="0" marL="339471" rtl="0" algn="l">
              <a:spcBef>
                <a:spcPts val="0"/>
              </a:spcBef>
              <a:spcAft>
                <a:spcPts val="0"/>
              </a:spcAft>
              <a:buSzPts val="1385"/>
              <a:buChar char="◈"/>
            </a:pPr>
            <a:r>
              <a:rPr lang="en-GB" sz="1979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START </a:t>
            </a:r>
            <a:endParaRPr/>
          </a:p>
          <a:p>
            <a:pPr indent="-267300" lvl="1" marL="712800" rtl="0" algn="l">
              <a:spcBef>
                <a:spcPts val="950"/>
              </a:spcBef>
              <a:spcAft>
                <a:spcPts val="0"/>
              </a:spcAft>
              <a:buSzPts val="1247"/>
              <a:buChar char="🞚"/>
            </a:pPr>
            <a:r>
              <a:rPr lang="en-GB" sz="1782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Fill up kettle with water </a:t>
            </a:r>
            <a:endParaRPr/>
          </a:p>
          <a:p>
            <a:pPr indent="-267300" lvl="1" marL="712800" rtl="0" algn="l">
              <a:spcBef>
                <a:spcPts val="950"/>
              </a:spcBef>
              <a:spcAft>
                <a:spcPts val="0"/>
              </a:spcAft>
              <a:buSzPts val="1247"/>
              <a:buChar char="🞚"/>
            </a:pPr>
            <a:r>
              <a:rPr lang="en-GB" sz="1782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Turn ON Kettle </a:t>
            </a:r>
            <a:endParaRPr/>
          </a:p>
          <a:p>
            <a:pPr indent="-267300" lvl="1" marL="712800" rtl="0" algn="l">
              <a:spcBef>
                <a:spcPts val="950"/>
              </a:spcBef>
              <a:spcAft>
                <a:spcPts val="0"/>
              </a:spcAft>
              <a:buSzPts val="1247"/>
              <a:buChar char="🞚"/>
            </a:pPr>
            <a:r>
              <a:rPr lang="en-GB" sz="1782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Place teabag in cup </a:t>
            </a:r>
            <a:endParaRPr/>
          </a:p>
          <a:p>
            <a:pPr indent="-267300" lvl="1" marL="712800" rtl="0" algn="l">
              <a:spcBef>
                <a:spcPts val="950"/>
              </a:spcBef>
              <a:spcAft>
                <a:spcPts val="0"/>
              </a:spcAft>
              <a:buSzPts val="1247"/>
              <a:buChar char="🞚"/>
            </a:pPr>
            <a:r>
              <a:rPr lang="en-GB" sz="1782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IF tea requires sugar THEN </a:t>
            </a:r>
            <a:endParaRPr/>
          </a:p>
          <a:p>
            <a:pPr indent="-213840" lvl="2" marL="1015740" rtl="0" algn="l">
              <a:spcBef>
                <a:spcPts val="911"/>
              </a:spcBef>
              <a:spcAft>
                <a:spcPts val="0"/>
              </a:spcAft>
              <a:buSzPts val="1109"/>
              <a:buChar char="◈"/>
            </a:pPr>
            <a:r>
              <a:rPr lang="en-GB" sz="1584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Add sugar in the cup </a:t>
            </a:r>
            <a:endParaRPr/>
          </a:p>
          <a:p>
            <a:pPr indent="-267300" lvl="1" marL="712800" rtl="0" algn="l">
              <a:spcBef>
                <a:spcPts val="950"/>
              </a:spcBef>
              <a:spcAft>
                <a:spcPts val="0"/>
              </a:spcAft>
              <a:buSzPts val="1247"/>
              <a:buChar char="🞚"/>
            </a:pPr>
            <a:r>
              <a:rPr lang="en-GB" sz="1782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ENDIF </a:t>
            </a:r>
            <a:endParaRPr/>
          </a:p>
          <a:p>
            <a:pPr indent="-267300" lvl="1" marL="712800" rtl="0" algn="l">
              <a:spcBef>
                <a:spcPts val="950"/>
              </a:spcBef>
              <a:spcAft>
                <a:spcPts val="0"/>
              </a:spcAft>
              <a:buSzPts val="1247"/>
              <a:buChar char="🞚"/>
            </a:pPr>
            <a:r>
              <a:rPr lang="en-GB" sz="1782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WAIT until kettle switches OFF </a:t>
            </a:r>
            <a:endParaRPr/>
          </a:p>
          <a:p>
            <a:pPr indent="-267300" lvl="1" marL="712800" rtl="0" algn="l">
              <a:spcBef>
                <a:spcPts val="950"/>
              </a:spcBef>
              <a:spcAft>
                <a:spcPts val="0"/>
              </a:spcAft>
              <a:buSzPts val="1247"/>
              <a:buChar char="🞚"/>
            </a:pPr>
            <a:r>
              <a:rPr lang="en-GB" sz="1782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Pour water in cup </a:t>
            </a:r>
            <a:endParaRPr b="0" i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Google Shape;224;p10"/>
          <p:cNvSpPr txBox="1"/>
          <p:nvPr>
            <p:ph idx="2" type="body"/>
          </p:nvPr>
        </p:nvSpPr>
        <p:spPr>
          <a:xfrm>
            <a:off x="6203453" y="1732223"/>
            <a:ext cx="5064622" cy="4058717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67300" lvl="1" marL="712800" rtl="0" algn="l">
              <a:spcBef>
                <a:spcPts val="0"/>
              </a:spcBef>
              <a:spcAft>
                <a:spcPts val="0"/>
              </a:spcAft>
              <a:buSzPts val="1247"/>
              <a:buChar char="🞚"/>
            </a:pPr>
            <a:r>
              <a:rPr lang="en-GB" sz="1782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Stir the mixture </a:t>
            </a:r>
            <a:endParaRPr/>
          </a:p>
          <a:p>
            <a:pPr indent="-267300" lvl="1" marL="712800" rtl="0" algn="l">
              <a:spcBef>
                <a:spcPts val="950"/>
              </a:spcBef>
              <a:spcAft>
                <a:spcPts val="0"/>
              </a:spcAft>
              <a:buSzPts val="1247"/>
              <a:buChar char="🞚"/>
            </a:pPr>
            <a:r>
              <a:rPr lang="en-GB" sz="1782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Wait 2 minutes </a:t>
            </a:r>
            <a:endParaRPr/>
          </a:p>
          <a:p>
            <a:pPr indent="-267300" lvl="1" marL="712800" rtl="0" algn="l">
              <a:spcBef>
                <a:spcPts val="950"/>
              </a:spcBef>
              <a:spcAft>
                <a:spcPts val="0"/>
              </a:spcAft>
              <a:buSzPts val="1247"/>
              <a:buChar char="🞚"/>
            </a:pPr>
            <a:r>
              <a:rPr lang="en-GB" sz="1782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Remove teabag </a:t>
            </a:r>
            <a:endParaRPr/>
          </a:p>
          <a:p>
            <a:pPr indent="-267300" lvl="1" marL="712800" rtl="0" algn="l">
              <a:spcBef>
                <a:spcPts val="950"/>
              </a:spcBef>
              <a:spcAft>
                <a:spcPts val="0"/>
              </a:spcAft>
              <a:buSzPts val="1247"/>
              <a:buChar char="🞚"/>
            </a:pPr>
            <a:r>
              <a:rPr lang="en-GB" sz="1782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IF milk needed THEN </a:t>
            </a:r>
            <a:endParaRPr/>
          </a:p>
          <a:p>
            <a:pPr indent="-213840" lvl="2" marL="1015740" rtl="0" algn="l">
              <a:spcBef>
                <a:spcPts val="911"/>
              </a:spcBef>
              <a:spcAft>
                <a:spcPts val="0"/>
              </a:spcAft>
              <a:buSzPts val="1109"/>
              <a:buChar char="◈"/>
            </a:pPr>
            <a:r>
              <a:rPr lang="en-GB" sz="1584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Add milk to cup </a:t>
            </a:r>
            <a:endParaRPr/>
          </a:p>
          <a:p>
            <a:pPr indent="-213840" lvl="2" marL="1015740" rtl="0" algn="l">
              <a:spcBef>
                <a:spcPts val="911"/>
              </a:spcBef>
              <a:spcAft>
                <a:spcPts val="0"/>
              </a:spcAft>
              <a:buSzPts val="1109"/>
              <a:buChar char="◈"/>
            </a:pPr>
            <a:r>
              <a:rPr lang="en-GB" sz="1584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Stir the mixture </a:t>
            </a:r>
            <a:endParaRPr/>
          </a:p>
          <a:p>
            <a:pPr indent="-267300" lvl="1" marL="712800" rtl="0" algn="l">
              <a:spcBef>
                <a:spcPts val="950"/>
              </a:spcBef>
              <a:spcAft>
                <a:spcPts val="0"/>
              </a:spcAft>
              <a:buSzPts val="1247"/>
              <a:buChar char="🞚"/>
            </a:pPr>
            <a:r>
              <a:rPr lang="en-GB" sz="1782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ENDIF </a:t>
            </a:r>
            <a:endParaRPr/>
          </a:p>
          <a:p>
            <a:pPr indent="-267300" lvl="1" marL="712800" rtl="0" algn="l">
              <a:spcBef>
                <a:spcPts val="950"/>
              </a:spcBef>
              <a:spcAft>
                <a:spcPts val="0"/>
              </a:spcAft>
              <a:buSzPts val="1247"/>
              <a:buChar char="🞚"/>
            </a:pPr>
            <a:r>
              <a:rPr lang="en-GB" sz="1782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PRINT "Tea is ready!" </a:t>
            </a:r>
            <a:endParaRPr/>
          </a:p>
          <a:p>
            <a:pPr indent="-302940" lvl="0" marL="339471" rtl="0" algn="l">
              <a:spcBef>
                <a:spcPts val="990"/>
              </a:spcBef>
              <a:spcAft>
                <a:spcPts val="0"/>
              </a:spcAft>
              <a:buSzPts val="1385"/>
              <a:buChar char="◈"/>
            </a:pPr>
            <a:r>
              <a:rPr lang="en-GB" sz="1979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STOP</a:t>
            </a:r>
            <a:endParaRPr sz="1979">
              <a:solidFill>
                <a:schemeClr val="lt1"/>
              </a:solidFill>
              <a:latin typeface="Lustria"/>
              <a:ea typeface="Lustria"/>
              <a:cs typeface="Lustria"/>
              <a:sym typeface="Lustria"/>
            </a:endParaRPr>
          </a:p>
          <a:p>
            <a:pPr indent="-217100" lvl="0" marL="342900" rtl="0" algn="l">
              <a:spcBef>
                <a:spcPts val="994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"/>
          <p:cNvSpPr txBox="1"/>
          <p:nvPr>
            <p:ph type="title"/>
          </p:nvPr>
        </p:nvSpPr>
        <p:spPr>
          <a:xfrm>
            <a:off x="5146160" y="609600"/>
            <a:ext cx="5978072" cy="97045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Lustria"/>
              <a:buNone/>
            </a:pPr>
            <a:r>
              <a:rPr lang="en-GB"/>
              <a:t>Lesson Objectives</a:t>
            </a:r>
            <a:endParaRPr/>
          </a:p>
        </p:txBody>
      </p:sp>
      <p:pic>
        <p:nvPicPr>
          <p:cNvPr descr="Computer script on a screen" id="156" name="Google Shape;156;p2"/>
          <p:cNvPicPr preferRelativeResize="0"/>
          <p:nvPr/>
        </p:nvPicPr>
        <p:blipFill rotWithShape="1">
          <a:blip r:embed="rId4">
            <a:alphaModFix/>
          </a:blip>
          <a:srcRect b="-2" l="7539" r="47964" t="0"/>
          <a:stretch/>
        </p:blipFill>
        <p:spPr>
          <a:xfrm>
            <a:off x="-10649" y="1"/>
            <a:ext cx="457164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"/>
          <p:cNvSpPr txBox="1"/>
          <p:nvPr>
            <p:ph idx="1" type="body"/>
          </p:nvPr>
        </p:nvSpPr>
        <p:spPr>
          <a:xfrm>
            <a:off x="5146160" y="1828801"/>
            <a:ext cx="5978072" cy="3866048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306000" lvl="0" marL="342900" rtl="0" algn="l">
              <a:spcBef>
                <a:spcPts val="0"/>
              </a:spcBef>
              <a:spcAft>
                <a:spcPts val="0"/>
              </a:spcAft>
              <a:buClr>
                <a:srgbClr val="03D4EF"/>
              </a:buClr>
              <a:buSzPts val="1400"/>
              <a:buFont typeface="Lustria"/>
              <a:buAutoNum type="arabicPeriod"/>
            </a:pPr>
            <a:r>
              <a:rPr b="0" i="0" lang="en-GB">
                <a:latin typeface="Arial"/>
                <a:ea typeface="Arial"/>
                <a:cs typeface="Arial"/>
                <a:sym typeface="Arial"/>
              </a:rPr>
              <a:t>Understand what an algorithm is and its application in programming.</a:t>
            </a:r>
            <a:endParaRPr/>
          </a:p>
          <a:p>
            <a:pPr indent="-306000" lvl="0" marL="342900" rtl="0" algn="l">
              <a:spcBef>
                <a:spcPts val="1000"/>
              </a:spcBef>
              <a:spcAft>
                <a:spcPts val="0"/>
              </a:spcAft>
              <a:buClr>
                <a:srgbClr val="03D4EF"/>
              </a:buClr>
              <a:buSzPts val="1400"/>
              <a:buFont typeface="Lustria"/>
              <a:buAutoNum type="arabicPeriod"/>
            </a:pPr>
            <a:r>
              <a:rPr b="0" i="0" lang="en-GB">
                <a:latin typeface="Arial"/>
                <a:ea typeface="Arial"/>
                <a:cs typeface="Arial"/>
                <a:sym typeface="Arial"/>
              </a:rPr>
              <a:t>Learn and understand the concept of pseudocode.</a:t>
            </a:r>
            <a:endParaRPr/>
          </a:p>
          <a:p>
            <a:pPr indent="-306000" lvl="0" marL="342900" rtl="0" algn="l">
              <a:spcBef>
                <a:spcPts val="1000"/>
              </a:spcBef>
              <a:spcAft>
                <a:spcPts val="0"/>
              </a:spcAft>
              <a:buClr>
                <a:srgbClr val="03D4EF"/>
              </a:buClr>
              <a:buSzPts val="1400"/>
              <a:buFont typeface="Lustria"/>
              <a:buAutoNum type="arabicPeriod"/>
            </a:pPr>
            <a:r>
              <a:rPr b="0" i="0" lang="en-GB">
                <a:latin typeface="Arial"/>
                <a:ea typeface="Arial"/>
                <a:cs typeface="Arial"/>
                <a:sym typeface="Arial"/>
              </a:rPr>
              <a:t>Develop the ability to write simple algorithms.</a:t>
            </a:r>
            <a:endParaRPr/>
          </a:p>
          <a:p>
            <a:pPr indent="-306000" lvl="0" marL="342900" rtl="0" algn="l">
              <a:spcBef>
                <a:spcPts val="1000"/>
              </a:spcBef>
              <a:spcAft>
                <a:spcPts val="0"/>
              </a:spcAft>
              <a:buClr>
                <a:srgbClr val="03D4EF"/>
              </a:buClr>
              <a:buSzPts val="1400"/>
              <a:buFont typeface="Lustria"/>
              <a:buAutoNum type="arabicPeriod"/>
            </a:pPr>
            <a:r>
              <a:rPr b="0" i="0" lang="en-GB">
                <a:latin typeface="Arial"/>
                <a:ea typeface="Arial"/>
                <a:cs typeface="Arial"/>
                <a:sym typeface="Arial"/>
              </a:rPr>
              <a:t>Learn how to translate algorithms into pseudocode.</a:t>
            </a:r>
            <a:endParaRPr/>
          </a:p>
          <a:p>
            <a:pPr indent="-306000" lvl="0" marL="342900" rtl="0" algn="l">
              <a:spcBef>
                <a:spcPts val="1000"/>
              </a:spcBef>
              <a:spcAft>
                <a:spcPts val="0"/>
              </a:spcAft>
              <a:buClr>
                <a:srgbClr val="03D4EF"/>
              </a:buClr>
              <a:buSzPts val="1400"/>
              <a:buFont typeface="Lustria"/>
              <a:buAutoNum type="arabicPeriod"/>
            </a:pPr>
            <a:r>
              <a:rPr b="0" i="0" lang="en-GB">
                <a:latin typeface="Arial"/>
                <a:ea typeface="Arial"/>
                <a:cs typeface="Arial"/>
                <a:sym typeface="Arial"/>
              </a:rPr>
              <a:t>Understand the importance of efficient algorithm design.</a:t>
            </a:r>
            <a:endParaRPr/>
          </a:p>
        </p:txBody>
      </p:sp>
      <p:pic>
        <p:nvPicPr>
          <p:cNvPr id="158" name="Google Shape;158;p2"/>
          <p:cNvPicPr preferRelativeResize="0"/>
          <p:nvPr/>
        </p:nvPicPr>
        <p:blipFill rotWithShape="1">
          <a:blip r:embed="rId5">
            <a:alphaModFix/>
          </a:blip>
          <a:srcRect b="1446" l="0" r="2806" t="964"/>
          <a:stretch/>
        </p:blipFill>
        <p:spPr>
          <a:xfrm>
            <a:off x="-10649" y="1"/>
            <a:ext cx="4690532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White puzzle with one red piece" id="164" name="Google Shape;164;p3"/>
          <p:cNvPicPr preferRelativeResize="0"/>
          <p:nvPr/>
        </p:nvPicPr>
        <p:blipFill rotWithShape="1">
          <a:blip r:embed="rId3">
            <a:alphaModFix amt="25000"/>
          </a:blip>
          <a:srcRect b="0" l="0" r="0" t="0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3"/>
          <p:cNvSpPr txBox="1"/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Arial"/>
              <a:buNone/>
            </a:pPr>
            <a:r>
              <a:rPr b="0" i="0" lang="en-GB">
                <a:latin typeface="Arial"/>
                <a:ea typeface="Arial"/>
                <a:cs typeface="Arial"/>
                <a:sym typeface="Arial"/>
              </a:rPr>
              <a:t>What is an Algorithm?</a:t>
            </a:r>
            <a:endParaRPr/>
          </a:p>
        </p:txBody>
      </p:sp>
      <p:sp>
        <p:nvSpPr>
          <p:cNvPr id="166" name="Google Shape;166;p3"/>
          <p:cNvSpPr txBox="1"/>
          <p:nvPr>
            <p:ph idx="1" type="body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306000" lvl="0" marL="342900" rtl="0" algn="l">
              <a:spcBef>
                <a:spcPts val="0"/>
              </a:spcBef>
              <a:spcAft>
                <a:spcPts val="0"/>
              </a:spcAft>
              <a:buSzPts val="1400"/>
              <a:buChar char="◈"/>
            </a:pPr>
            <a:r>
              <a:rPr b="0" i="0" lang="en-GB">
                <a:latin typeface="Arial"/>
                <a:ea typeface="Arial"/>
                <a:cs typeface="Arial"/>
                <a:sym typeface="Arial"/>
              </a:rPr>
              <a:t>An algorithm, in relation to computers, is a defined set of step-by-step procedures or instructions that tells a computer exactly what to do to solve a specific problem or complete a particular task.</a:t>
            </a:r>
            <a:endParaRPr/>
          </a:p>
          <a:p>
            <a:pPr indent="-306000" lvl="0" marL="342900" rtl="0" algn="l">
              <a:spcBef>
                <a:spcPts val="1000"/>
              </a:spcBef>
              <a:spcAft>
                <a:spcPts val="0"/>
              </a:spcAft>
              <a:buSzPts val="1400"/>
              <a:buChar char="◈"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List the steps needed to create a breakfast of Buttered Toast with Strawberry Jam</a:t>
            </a:r>
            <a:endParaRPr/>
          </a:p>
          <a:p>
            <a:pPr indent="-306000" lvl="0" marL="342900" rtl="0" algn="l">
              <a:spcBef>
                <a:spcPts val="1000"/>
              </a:spcBef>
              <a:spcAft>
                <a:spcPts val="0"/>
              </a:spcAft>
              <a:buSzPts val="1400"/>
              <a:buChar char="◈"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Give some examples of how Algorithms are used in Computing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4"/>
          <p:cNvSpPr txBox="1"/>
          <p:nvPr>
            <p:ph type="title"/>
          </p:nvPr>
        </p:nvSpPr>
        <p:spPr>
          <a:xfrm>
            <a:off x="5146160" y="609600"/>
            <a:ext cx="5978072" cy="97045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Arial"/>
              <a:buNone/>
            </a:pPr>
            <a:r>
              <a:rPr b="0" i="0" lang="en-GB">
                <a:latin typeface="Arial"/>
                <a:ea typeface="Arial"/>
                <a:cs typeface="Arial"/>
                <a:sym typeface="Arial"/>
              </a:rPr>
              <a:t>What is Pseudocode?</a:t>
            </a:r>
            <a:endParaRPr/>
          </a:p>
        </p:txBody>
      </p:sp>
      <p:pic>
        <p:nvPicPr>
          <p:cNvPr descr="Formulae written on a blackboard" id="173" name="Google Shape;173;p4"/>
          <p:cNvPicPr preferRelativeResize="0"/>
          <p:nvPr/>
        </p:nvPicPr>
        <p:blipFill rotWithShape="1">
          <a:blip r:embed="rId4">
            <a:alphaModFix/>
          </a:blip>
          <a:srcRect b="-2" l="25852" r="29649" t="0"/>
          <a:stretch/>
        </p:blipFill>
        <p:spPr>
          <a:xfrm>
            <a:off x="-10649" y="1"/>
            <a:ext cx="457164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4"/>
          <p:cNvSpPr txBox="1"/>
          <p:nvPr>
            <p:ph idx="1" type="body"/>
          </p:nvPr>
        </p:nvSpPr>
        <p:spPr>
          <a:xfrm>
            <a:off x="5146160" y="1828801"/>
            <a:ext cx="5978072" cy="3866048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306000" lvl="0" marL="342900" rtl="0" algn="l">
              <a:spcBef>
                <a:spcPts val="0"/>
              </a:spcBef>
              <a:spcAft>
                <a:spcPts val="0"/>
              </a:spcAft>
              <a:buSzPts val="1400"/>
              <a:buChar char="◈"/>
            </a:pPr>
            <a:r>
              <a:rPr b="0" i="0" lang="en-GB">
                <a:latin typeface="Arial"/>
                <a:ea typeface="Arial"/>
                <a:cs typeface="Arial"/>
                <a:sym typeface="Arial"/>
              </a:rPr>
              <a:t>Pseudocode is a simple way of writing programming code in English or in a way that can be understood by humans. It’s not an actual programming language</a:t>
            </a:r>
            <a:endParaRPr/>
          </a:p>
          <a:p>
            <a:pPr indent="-306000" lvl="0" marL="342900" rtl="0" algn="l">
              <a:spcBef>
                <a:spcPts val="1000"/>
              </a:spcBef>
              <a:spcAft>
                <a:spcPts val="0"/>
              </a:spcAft>
              <a:buSzPts val="1400"/>
              <a:buChar char="◈"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Example</a:t>
            </a:r>
            <a:endParaRPr/>
          </a:p>
          <a:p>
            <a:pPr indent="-270000" lvl="1" marL="720000" rtl="0" algn="l">
              <a:spcBef>
                <a:spcPts val="960"/>
              </a:spcBef>
              <a:spcAft>
                <a:spcPts val="0"/>
              </a:spcAft>
              <a:buSzPts val="1260"/>
              <a:buChar char="🞚"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1. Start </a:t>
            </a:r>
            <a:endParaRPr/>
          </a:p>
          <a:p>
            <a:pPr indent="-270000" lvl="1" marL="720000" rtl="0" algn="l">
              <a:spcBef>
                <a:spcPts val="960"/>
              </a:spcBef>
              <a:spcAft>
                <a:spcPts val="0"/>
              </a:spcAft>
              <a:buSzPts val="1260"/>
              <a:buChar char="🞚"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2. Input num1, num2, num3 </a:t>
            </a:r>
            <a:endParaRPr/>
          </a:p>
          <a:p>
            <a:pPr indent="-270000" lvl="1" marL="720000" rtl="0" algn="l">
              <a:spcBef>
                <a:spcPts val="960"/>
              </a:spcBef>
              <a:spcAft>
                <a:spcPts val="0"/>
              </a:spcAft>
              <a:buSzPts val="1260"/>
              <a:buChar char="🞚"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3. Set sum = num1 + num2 + num3 </a:t>
            </a:r>
            <a:endParaRPr/>
          </a:p>
          <a:p>
            <a:pPr indent="-270000" lvl="1" marL="720000" rtl="0" algn="l">
              <a:spcBef>
                <a:spcPts val="960"/>
              </a:spcBef>
              <a:spcAft>
                <a:spcPts val="0"/>
              </a:spcAft>
              <a:buSzPts val="1260"/>
              <a:buChar char="🞚"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4. Set average = sum / 3 </a:t>
            </a:r>
            <a:endParaRPr/>
          </a:p>
          <a:p>
            <a:pPr indent="-270000" lvl="1" marL="720000" rtl="0" algn="l">
              <a:spcBef>
                <a:spcPts val="960"/>
              </a:spcBef>
              <a:spcAft>
                <a:spcPts val="0"/>
              </a:spcAft>
              <a:buSzPts val="1260"/>
              <a:buChar char="🞚"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5. Output average 6. End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" name="Google Shape;175;p4"/>
          <p:cNvPicPr preferRelativeResize="0"/>
          <p:nvPr/>
        </p:nvPicPr>
        <p:blipFill rotWithShape="1">
          <a:blip r:embed="rId5">
            <a:alphaModFix/>
          </a:blip>
          <a:srcRect b="1446" l="0" r="2806" t="964"/>
          <a:stretch/>
        </p:blipFill>
        <p:spPr>
          <a:xfrm>
            <a:off x="-10649" y="1"/>
            <a:ext cx="4690532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5"/>
          <p:cNvSpPr txBox="1"/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Lustria"/>
              <a:buNone/>
            </a:pPr>
            <a:r>
              <a:rPr lang="en-GB"/>
              <a:t>Details of an Algroithim</a:t>
            </a:r>
            <a:endParaRPr/>
          </a:p>
        </p:txBody>
      </p:sp>
      <p:sp>
        <p:nvSpPr>
          <p:cNvPr id="182" name="Google Shape;182;p5"/>
          <p:cNvSpPr txBox="1"/>
          <p:nvPr>
            <p:ph idx="1" type="body"/>
          </p:nvPr>
        </p:nvSpPr>
        <p:spPr>
          <a:xfrm>
            <a:off x="914400" y="1732223"/>
            <a:ext cx="5060454" cy="4058716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02940" lvl="0" marL="339471" rtl="0" algn="l">
              <a:spcBef>
                <a:spcPts val="0"/>
              </a:spcBef>
              <a:spcAft>
                <a:spcPts val="0"/>
              </a:spcAft>
              <a:buSzPts val="1385"/>
              <a:buChar char="◈"/>
            </a:pPr>
            <a:r>
              <a:rPr lang="en-GB" sz="1979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Steps to Create and Algorithm</a:t>
            </a:r>
            <a:endParaRPr/>
          </a:p>
          <a:p>
            <a:pPr indent="-267300" lvl="1" marL="712800" rtl="0" algn="l">
              <a:spcBef>
                <a:spcPts val="950"/>
              </a:spcBef>
              <a:spcAft>
                <a:spcPts val="0"/>
              </a:spcAft>
              <a:buSzPts val="1247"/>
              <a:buFont typeface="Lustria"/>
              <a:buAutoNum type="arabicPeriod"/>
            </a:pPr>
            <a:r>
              <a:rPr lang="en-GB" sz="1782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Clearly Define the Problem</a:t>
            </a:r>
            <a:endParaRPr/>
          </a:p>
          <a:p>
            <a:pPr indent="-267300" lvl="1" marL="712800" rtl="0" algn="l">
              <a:spcBef>
                <a:spcPts val="950"/>
              </a:spcBef>
              <a:spcAft>
                <a:spcPts val="0"/>
              </a:spcAft>
              <a:buSzPts val="1247"/>
              <a:buFont typeface="Lustria"/>
              <a:buAutoNum type="arabicPeriod"/>
            </a:pPr>
            <a:r>
              <a:rPr lang="en-GB" sz="1782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Identify the Procedures</a:t>
            </a:r>
            <a:endParaRPr/>
          </a:p>
          <a:p>
            <a:pPr indent="-267300" lvl="1" marL="712800" rtl="0" algn="l">
              <a:spcBef>
                <a:spcPts val="950"/>
              </a:spcBef>
              <a:spcAft>
                <a:spcPts val="0"/>
              </a:spcAft>
              <a:buSzPts val="1247"/>
              <a:buFont typeface="Lustria"/>
              <a:buAutoNum type="arabicPeriod"/>
            </a:pPr>
            <a:r>
              <a:rPr lang="en-GB" sz="1782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Order procedures</a:t>
            </a:r>
            <a:endParaRPr/>
          </a:p>
          <a:p>
            <a:pPr indent="-267300" lvl="1" marL="712800" rtl="0" algn="l">
              <a:spcBef>
                <a:spcPts val="950"/>
              </a:spcBef>
              <a:spcAft>
                <a:spcPts val="0"/>
              </a:spcAft>
              <a:buSzPts val="1247"/>
              <a:buFont typeface="Lustria"/>
              <a:buAutoNum type="arabicPeriod"/>
            </a:pPr>
            <a:r>
              <a:rPr lang="en-GB" sz="1782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Check the Procedures</a:t>
            </a:r>
            <a:endParaRPr/>
          </a:p>
          <a:p>
            <a:pPr indent="-267300" lvl="1" marL="712800" rtl="0" algn="l">
              <a:spcBef>
                <a:spcPts val="950"/>
              </a:spcBef>
              <a:spcAft>
                <a:spcPts val="0"/>
              </a:spcAft>
              <a:buSzPts val="1247"/>
              <a:buFont typeface="Lustria"/>
              <a:buAutoNum type="arabicPeriod"/>
            </a:pPr>
            <a:r>
              <a:rPr lang="en-GB" sz="1782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Test the Algorithm</a:t>
            </a:r>
            <a:endParaRPr/>
          </a:p>
          <a:p>
            <a:pPr indent="-217100" lvl="0" marL="342900" rtl="0" algn="l">
              <a:spcBef>
                <a:spcPts val="994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3" name="Google Shape;183;p5"/>
          <p:cNvSpPr txBox="1"/>
          <p:nvPr>
            <p:ph idx="2" type="body"/>
          </p:nvPr>
        </p:nvSpPr>
        <p:spPr>
          <a:xfrm>
            <a:off x="6203453" y="1732223"/>
            <a:ext cx="5064622" cy="4058717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02940" lvl="0" marL="339471" rtl="0" algn="l">
              <a:spcBef>
                <a:spcPts val="0"/>
              </a:spcBef>
              <a:spcAft>
                <a:spcPts val="0"/>
              </a:spcAft>
              <a:buSzPts val="1385"/>
              <a:buChar char="◈"/>
            </a:pPr>
            <a:r>
              <a:rPr lang="en-GB" sz="1979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Types of Algorithm</a:t>
            </a:r>
            <a:endParaRPr/>
          </a:p>
          <a:p>
            <a:pPr indent="-267300" lvl="1" marL="712800" rtl="0" algn="l">
              <a:spcBef>
                <a:spcPts val="950"/>
              </a:spcBef>
              <a:spcAft>
                <a:spcPts val="0"/>
              </a:spcAft>
              <a:buSzPts val="1247"/>
              <a:buFont typeface="Lustria"/>
              <a:buAutoNum type="arabicPeriod"/>
            </a:pPr>
            <a:r>
              <a:rPr lang="en-GB" sz="1782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Recursive Algorithms: </a:t>
            </a:r>
            <a:endParaRPr/>
          </a:p>
          <a:p>
            <a:pPr indent="-267300" lvl="1" marL="712800" rtl="0" algn="l">
              <a:spcBef>
                <a:spcPts val="950"/>
              </a:spcBef>
              <a:spcAft>
                <a:spcPts val="0"/>
              </a:spcAft>
              <a:buSzPts val="1247"/>
              <a:buFont typeface="Lustria"/>
              <a:buAutoNum type="arabicPeriod"/>
            </a:pPr>
            <a:r>
              <a:rPr lang="en-GB" sz="1782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Divide and Conquer Algorithms: </a:t>
            </a:r>
            <a:endParaRPr/>
          </a:p>
          <a:p>
            <a:pPr indent="-267300" lvl="1" marL="712800" rtl="0" algn="l">
              <a:spcBef>
                <a:spcPts val="950"/>
              </a:spcBef>
              <a:spcAft>
                <a:spcPts val="0"/>
              </a:spcAft>
              <a:buSzPts val="1247"/>
              <a:buFont typeface="Lustria"/>
              <a:buAutoNum type="arabicPeriod"/>
            </a:pPr>
            <a:r>
              <a:rPr lang="en-GB" sz="1782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Greedy Algorithms: </a:t>
            </a:r>
            <a:endParaRPr/>
          </a:p>
          <a:p>
            <a:pPr indent="-267300" lvl="1" marL="712800" rtl="0" algn="l">
              <a:spcBef>
                <a:spcPts val="950"/>
              </a:spcBef>
              <a:spcAft>
                <a:spcPts val="0"/>
              </a:spcAft>
              <a:buSzPts val="1247"/>
              <a:buFont typeface="Lustria"/>
              <a:buAutoNum type="arabicPeriod"/>
            </a:pPr>
            <a:r>
              <a:rPr lang="en-GB" sz="1782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Randomized Algorithms: </a:t>
            </a:r>
            <a:endParaRPr/>
          </a:p>
          <a:p>
            <a:pPr indent="-267300" lvl="1" marL="712800" rtl="0" algn="l">
              <a:spcBef>
                <a:spcPts val="950"/>
              </a:spcBef>
              <a:spcAft>
                <a:spcPts val="0"/>
              </a:spcAft>
              <a:buSzPts val="1247"/>
              <a:buFont typeface="Lustria"/>
              <a:buAutoNum type="arabicPeriod"/>
            </a:pPr>
            <a:r>
              <a:rPr lang="en-GB" sz="1782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Backtracking Algorithms:</a:t>
            </a:r>
            <a:endParaRPr/>
          </a:p>
          <a:p>
            <a:pPr indent="-217100" lvl="0" marL="342900" rtl="0" algn="l">
              <a:spcBef>
                <a:spcPts val="994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ustria"/>
              <a:ea typeface="Lustria"/>
              <a:cs typeface="Lustria"/>
              <a:sym typeface="Lustria"/>
            </a:endParaRPr>
          </a:p>
        </p:txBody>
      </p:sp>
      <p:sp>
        <p:nvSpPr>
          <p:cNvPr id="190" name="Google Shape;190;p6"/>
          <p:cNvSpPr txBox="1"/>
          <p:nvPr>
            <p:ph type="title"/>
          </p:nvPr>
        </p:nvSpPr>
        <p:spPr>
          <a:xfrm>
            <a:off x="834013" y="1115568"/>
            <a:ext cx="3487616" cy="4626864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Arial"/>
              <a:buNone/>
            </a:pPr>
            <a:r>
              <a:rPr b="0" i="0" lang="en-GB" sz="3600">
                <a:latin typeface="Arial"/>
                <a:ea typeface="Arial"/>
                <a:cs typeface="Arial"/>
                <a:sym typeface="Arial"/>
              </a:rPr>
              <a:t>Features of a Good Algorithm</a:t>
            </a:r>
            <a:endParaRPr sz="3600"/>
          </a:p>
        </p:txBody>
      </p:sp>
      <p:cxnSp>
        <p:nvCxnSpPr>
          <p:cNvPr id="191" name="Google Shape;191;p6"/>
          <p:cNvCxnSpPr/>
          <p:nvPr/>
        </p:nvCxnSpPr>
        <p:spPr>
          <a:xfrm>
            <a:off x="4654605" y="2057400"/>
            <a:ext cx="0" cy="27432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2" name="Google Shape;192;p6"/>
          <p:cNvSpPr txBox="1"/>
          <p:nvPr>
            <p:ph idx="1" type="body"/>
          </p:nvPr>
        </p:nvSpPr>
        <p:spPr>
          <a:xfrm>
            <a:off x="5105398" y="1115568"/>
            <a:ext cx="6245352" cy="4626864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306000" lvl="0" marL="342900" rtl="0" algn="l">
              <a:spcBef>
                <a:spcPts val="0"/>
              </a:spcBef>
              <a:spcAft>
                <a:spcPts val="0"/>
              </a:spcAft>
              <a:buSzPts val="1400"/>
              <a:buFont typeface="Lustria"/>
              <a:buAutoNum type="arabicPeriod"/>
            </a:pPr>
            <a:r>
              <a:rPr b="0" i="0" lang="en-GB">
                <a:latin typeface="Arial"/>
                <a:ea typeface="Arial"/>
                <a:cs typeface="Arial"/>
                <a:sym typeface="Arial"/>
              </a:rPr>
              <a:t>Unambiguous</a:t>
            </a:r>
            <a:endParaRPr/>
          </a:p>
          <a:p>
            <a:pPr indent="-306000" lvl="0" marL="342900" rtl="0" algn="l">
              <a:spcBef>
                <a:spcPts val="1000"/>
              </a:spcBef>
              <a:spcAft>
                <a:spcPts val="0"/>
              </a:spcAft>
              <a:buSzPts val="1400"/>
              <a:buFont typeface="Lustria"/>
              <a:buAutoNum type="arabicPeriod"/>
            </a:pPr>
            <a:r>
              <a:rPr b="0" i="0" lang="en-GB">
                <a:latin typeface="Arial"/>
                <a:ea typeface="Arial"/>
                <a:cs typeface="Arial"/>
                <a:sym typeface="Arial"/>
              </a:rPr>
              <a:t>Well-defined Inputs and Outputs</a:t>
            </a:r>
            <a:endParaRPr/>
          </a:p>
          <a:p>
            <a:pPr indent="-306000" lvl="0" marL="342900" rtl="0" algn="l">
              <a:spcBef>
                <a:spcPts val="1000"/>
              </a:spcBef>
              <a:spcAft>
                <a:spcPts val="0"/>
              </a:spcAft>
              <a:buSzPts val="1400"/>
              <a:buFont typeface="Lustria"/>
              <a:buAutoNum type="arabicPeriod"/>
            </a:pPr>
            <a:r>
              <a:rPr b="0" i="0" lang="en-GB">
                <a:latin typeface="Arial"/>
                <a:ea typeface="Arial"/>
                <a:cs typeface="Arial"/>
                <a:sym typeface="Arial"/>
              </a:rPr>
              <a:t>Finiteness</a:t>
            </a:r>
            <a:endParaRPr/>
          </a:p>
          <a:p>
            <a:pPr indent="-306000" lvl="0" marL="342900" rtl="0" algn="l">
              <a:spcBef>
                <a:spcPts val="1000"/>
              </a:spcBef>
              <a:spcAft>
                <a:spcPts val="0"/>
              </a:spcAft>
              <a:buSzPts val="1400"/>
              <a:buFont typeface="Lustria"/>
              <a:buAutoNum type="arabicPeriod"/>
            </a:pPr>
            <a:r>
              <a:rPr b="0" i="0" lang="en-GB">
                <a:latin typeface="Arial"/>
                <a:ea typeface="Arial"/>
                <a:cs typeface="Arial"/>
                <a:sym typeface="Arial"/>
              </a:rPr>
              <a:t>Feasibility</a:t>
            </a:r>
            <a:endParaRPr/>
          </a:p>
          <a:p>
            <a:pPr indent="-306000" lvl="0" marL="342900" rtl="0" algn="l">
              <a:spcBef>
                <a:spcPts val="1000"/>
              </a:spcBef>
              <a:spcAft>
                <a:spcPts val="0"/>
              </a:spcAft>
              <a:buSzPts val="1400"/>
              <a:buFont typeface="Lustria"/>
              <a:buAutoNum type="arabicPeriod"/>
            </a:pPr>
            <a:r>
              <a:rPr b="0" i="0" lang="en-GB">
                <a:latin typeface="Arial"/>
                <a:ea typeface="Arial"/>
                <a:cs typeface="Arial"/>
                <a:sym typeface="Arial"/>
              </a:rPr>
              <a:t>Language Independent</a:t>
            </a:r>
            <a:endParaRPr/>
          </a:p>
          <a:p>
            <a:pPr indent="-306000" lvl="0" marL="342900" rtl="0" algn="l">
              <a:spcBef>
                <a:spcPts val="1000"/>
              </a:spcBef>
              <a:spcAft>
                <a:spcPts val="0"/>
              </a:spcAft>
              <a:buSzPts val="1400"/>
              <a:buFont typeface="Lustria"/>
              <a:buAutoNum type="arabicPeriod"/>
            </a:pPr>
            <a:r>
              <a:rPr b="0" i="0" lang="en-GB">
                <a:latin typeface="Arial"/>
                <a:ea typeface="Arial"/>
                <a:cs typeface="Arial"/>
                <a:sym typeface="Arial"/>
              </a:rPr>
              <a:t>Independent of Machine</a:t>
            </a:r>
            <a:endParaRPr/>
          </a:p>
          <a:p>
            <a:pPr indent="-306000" lvl="0" marL="342900" rtl="0" algn="l">
              <a:spcBef>
                <a:spcPts val="1000"/>
              </a:spcBef>
              <a:spcAft>
                <a:spcPts val="0"/>
              </a:spcAft>
              <a:buSzPts val="1400"/>
              <a:buFont typeface="Lustria"/>
              <a:buAutoNum type="arabicPeriod"/>
            </a:pPr>
            <a:r>
              <a:rPr b="0" i="0" lang="en-GB">
                <a:latin typeface="Arial"/>
                <a:ea typeface="Arial"/>
                <a:cs typeface="Arial"/>
                <a:sym typeface="Arial"/>
              </a:rPr>
              <a:t>Efficient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7"/>
          <p:cNvSpPr txBox="1"/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Lustria"/>
              <a:buNone/>
            </a:pPr>
            <a:r>
              <a:rPr b="0" i="0" lang="en-GB"/>
              <a:t>Purpose and properties of Pseudocode</a:t>
            </a:r>
            <a:endParaRPr/>
          </a:p>
        </p:txBody>
      </p:sp>
      <p:sp>
        <p:nvSpPr>
          <p:cNvPr id="199" name="Google Shape;199;p7"/>
          <p:cNvSpPr txBox="1"/>
          <p:nvPr>
            <p:ph idx="1" type="body"/>
          </p:nvPr>
        </p:nvSpPr>
        <p:spPr>
          <a:xfrm>
            <a:off x="914400" y="1732223"/>
            <a:ext cx="5060454" cy="4058716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02940" lvl="0" marL="339471" rtl="0" algn="l">
              <a:spcBef>
                <a:spcPts val="0"/>
              </a:spcBef>
              <a:spcAft>
                <a:spcPts val="0"/>
              </a:spcAft>
              <a:buSzPts val="1385"/>
              <a:buFont typeface="Lustria"/>
              <a:buAutoNum type="arabicPeriod"/>
            </a:pPr>
            <a:r>
              <a:rPr lang="en-GB" sz="1979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Clarity</a:t>
            </a:r>
            <a:endParaRPr/>
          </a:p>
          <a:p>
            <a:pPr indent="-302940" lvl="0" marL="339471" rtl="0" algn="l">
              <a:spcBef>
                <a:spcPts val="990"/>
              </a:spcBef>
              <a:spcAft>
                <a:spcPts val="0"/>
              </a:spcAft>
              <a:buSzPts val="1385"/>
              <a:buFont typeface="Lustria"/>
              <a:buAutoNum type="arabicPeriod"/>
            </a:pPr>
            <a:r>
              <a:rPr lang="en-GB" sz="1979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Planning</a:t>
            </a:r>
            <a:endParaRPr/>
          </a:p>
          <a:p>
            <a:pPr indent="-302940" lvl="0" marL="339471" rtl="0" algn="l">
              <a:spcBef>
                <a:spcPts val="990"/>
              </a:spcBef>
              <a:spcAft>
                <a:spcPts val="0"/>
              </a:spcAft>
              <a:buSzPts val="1385"/>
              <a:buFont typeface="Lustria"/>
              <a:buAutoNum type="arabicPeriod"/>
            </a:pPr>
            <a:r>
              <a:rPr lang="en-GB" sz="1979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Communication</a:t>
            </a:r>
            <a:endParaRPr/>
          </a:p>
          <a:p>
            <a:pPr indent="-302940" lvl="0" marL="339471" rtl="0" algn="l">
              <a:spcBef>
                <a:spcPts val="990"/>
              </a:spcBef>
              <a:spcAft>
                <a:spcPts val="0"/>
              </a:spcAft>
              <a:buSzPts val="1385"/>
              <a:buFont typeface="Lustria"/>
              <a:buAutoNum type="arabicPeriod"/>
            </a:pPr>
            <a:r>
              <a:rPr lang="en-GB" sz="1979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Debugging</a:t>
            </a:r>
            <a:endParaRPr/>
          </a:p>
          <a:p>
            <a:pPr indent="-214928" lvl="0" marL="339471" rtl="0" algn="l">
              <a:spcBef>
                <a:spcPts val="990"/>
              </a:spcBef>
              <a:spcAft>
                <a:spcPts val="0"/>
              </a:spcAft>
              <a:buSzPts val="1386"/>
              <a:buFont typeface="Lustria"/>
              <a:buNone/>
            </a:pPr>
            <a:r>
              <a:t/>
            </a:r>
            <a:endParaRPr sz="1979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17100" lvl="0" marL="342900" rtl="0" algn="l">
              <a:spcBef>
                <a:spcPts val="994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0" name="Google Shape;200;p7"/>
          <p:cNvSpPr txBox="1"/>
          <p:nvPr>
            <p:ph idx="2" type="body"/>
          </p:nvPr>
        </p:nvSpPr>
        <p:spPr>
          <a:xfrm>
            <a:off x="6203453" y="1732223"/>
            <a:ext cx="5064622" cy="4058717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02940" lvl="0" marL="339471" rtl="0" algn="l">
              <a:spcBef>
                <a:spcPts val="0"/>
              </a:spcBef>
              <a:spcAft>
                <a:spcPts val="0"/>
              </a:spcAft>
              <a:buSzPts val="1385"/>
              <a:buFont typeface="Lustria"/>
              <a:buAutoNum type="arabicPeriod"/>
            </a:pPr>
            <a:r>
              <a:rPr lang="en-GB" sz="1979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Simple</a:t>
            </a:r>
            <a:endParaRPr/>
          </a:p>
          <a:p>
            <a:pPr indent="-302940" lvl="0" marL="339471" rtl="0" algn="l">
              <a:spcBef>
                <a:spcPts val="990"/>
              </a:spcBef>
              <a:spcAft>
                <a:spcPts val="0"/>
              </a:spcAft>
              <a:buSzPts val="1385"/>
              <a:buFont typeface="Lustria"/>
              <a:buAutoNum type="arabicPeriod"/>
            </a:pPr>
            <a:r>
              <a:rPr lang="en-GB" sz="1979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Language Independent</a:t>
            </a:r>
            <a:endParaRPr/>
          </a:p>
          <a:p>
            <a:pPr indent="-302940" lvl="0" marL="339471" rtl="0" algn="l">
              <a:spcBef>
                <a:spcPts val="990"/>
              </a:spcBef>
              <a:spcAft>
                <a:spcPts val="0"/>
              </a:spcAft>
              <a:buSzPts val="1385"/>
              <a:buFont typeface="Lustria"/>
              <a:buAutoNum type="arabicPeriod"/>
            </a:pPr>
            <a:r>
              <a:rPr lang="en-GB" sz="1979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Ambiguity Free</a:t>
            </a:r>
            <a:endParaRPr/>
          </a:p>
          <a:p>
            <a:pPr indent="-302940" lvl="0" marL="339471" rtl="0" algn="l">
              <a:spcBef>
                <a:spcPts val="990"/>
              </a:spcBef>
              <a:spcAft>
                <a:spcPts val="0"/>
              </a:spcAft>
              <a:buSzPts val="1385"/>
              <a:buFont typeface="Lustria"/>
              <a:buAutoNum type="arabicPeriod"/>
            </a:pPr>
            <a:r>
              <a:rPr lang="en-GB" sz="1979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High Level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8"/>
          <p:cNvSpPr txBox="1"/>
          <p:nvPr>
            <p:ph type="title"/>
          </p:nvPr>
        </p:nvSpPr>
        <p:spPr>
          <a:xfrm>
            <a:off x="5146160" y="609600"/>
            <a:ext cx="5978072" cy="97045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Lustria"/>
              <a:buNone/>
            </a:pPr>
            <a:r>
              <a:rPr lang="en-GB"/>
              <a:t>Rules of Pseudocode</a:t>
            </a:r>
            <a:endParaRPr/>
          </a:p>
        </p:txBody>
      </p:sp>
      <p:pic>
        <p:nvPicPr>
          <p:cNvPr descr="Black pen against a sheet with shaded numbers" id="207" name="Google Shape;207;p8"/>
          <p:cNvPicPr preferRelativeResize="0"/>
          <p:nvPr/>
        </p:nvPicPr>
        <p:blipFill rotWithShape="1">
          <a:blip r:embed="rId4">
            <a:alphaModFix/>
          </a:blip>
          <a:srcRect b="-2" l="55504" r="-2" t="0"/>
          <a:stretch/>
        </p:blipFill>
        <p:spPr>
          <a:xfrm>
            <a:off x="-10649" y="1"/>
            <a:ext cx="457164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8"/>
          <p:cNvSpPr txBox="1"/>
          <p:nvPr>
            <p:ph idx="1" type="body"/>
          </p:nvPr>
        </p:nvSpPr>
        <p:spPr>
          <a:xfrm>
            <a:off x="5146160" y="1828801"/>
            <a:ext cx="5978072" cy="3866048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306000" lvl="0" marL="342900" rtl="0" algn="l">
              <a:spcBef>
                <a:spcPts val="0"/>
              </a:spcBef>
              <a:spcAft>
                <a:spcPts val="0"/>
              </a:spcAft>
              <a:buSzPts val="1400"/>
              <a:buFont typeface="Lustria"/>
              <a:buAutoNum type="arabicPeriod"/>
            </a:pPr>
            <a:r>
              <a:rPr b="0" i="0" lang="en-GB">
                <a:latin typeface="Arial"/>
                <a:ea typeface="Arial"/>
                <a:cs typeface="Arial"/>
                <a:sym typeface="Arial"/>
              </a:rPr>
              <a:t>These are more guidelines</a:t>
            </a:r>
            <a:endParaRPr/>
          </a:p>
          <a:p>
            <a:pPr indent="-306000" lvl="0" marL="342900" rtl="0" algn="l">
              <a:spcBef>
                <a:spcPts val="1000"/>
              </a:spcBef>
              <a:spcAft>
                <a:spcPts val="0"/>
              </a:spcAft>
              <a:buSzPts val="1400"/>
              <a:buFont typeface="Lustria"/>
              <a:buAutoNum type="arabicPeriod"/>
            </a:pPr>
            <a:r>
              <a:rPr b="0" i="0" lang="en-GB">
                <a:latin typeface="Arial"/>
                <a:ea typeface="Arial"/>
                <a:cs typeface="Arial"/>
                <a:sym typeface="Arial"/>
              </a:rPr>
              <a:t>Write one statement per line</a:t>
            </a:r>
            <a:endParaRPr/>
          </a:p>
          <a:p>
            <a:pPr indent="-306000" lvl="0" marL="342900" rtl="0" algn="l">
              <a:spcBef>
                <a:spcPts val="1000"/>
              </a:spcBef>
              <a:spcAft>
                <a:spcPts val="0"/>
              </a:spcAft>
              <a:buSzPts val="1400"/>
              <a:buFont typeface="Lustria"/>
              <a:buAutoNum type="arabicPeriod"/>
            </a:pPr>
            <a:r>
              <a:rPr b="0" i="0" lang="en-GB">
                <a:latin typeface="Arial"/>
                <a:ea typeface="Arial"/>
                <a:cs typeface="Arial"/>
                <a:sym typeface="Arial"/>
              </a:rPr>
              <a:t>Use Simple English</a:t>
            </a:r>
            <a:endParaRPr/>
          </a:p>
          <a:p>
            <a:pPr indent="-306000" lvl="0" marL="342900" rtl="0" algn="l">
              <a:spcBef>
                <a:spcPts val="1000"/>
              </a:spcBef>
              <a:spcAft>
                <a:spcPts val="0"/>
              </a:spcAft>
              <a:buSzPts val="1400"/>
              <a:buFont typeface="Lustria"/>
              <a:buAutoNum type="arabicPeriod"/>
            </a:pPr>
            <a:r>
              <a:rPr b="0" i="0" lang="en-GB">
                <a:latin typeface="Arial"/>
                <a:ea typeface="Arial"/>
                <a:cs typeface="Arial"/>
                <a:sym typeface="Arial"/>
              </a:rPr>
              <a:t>Indent for logic:</a:t>
            </a:r>
            <a:endParaRPr/>
          </a:p>
          <a:p>
            <a:pPr indent="-306000" lvl="0" marL="342900" rtl="0" algn="l">
              <a:spcBef>
                <a:spcPts val="1000"/>
              </a:spcBef>
              <a:spcAft>
                <a:spcPts val="0"/>
              </a:spcAft>
              <a:buSzPts val="1400"/>
              <a:buFont typeface="Lustria"/>
              <a:buAutoNum type="arabicPeriod"/>
            </a:pPr>
            <a:r>
              <a:rPr b="0" i="0" lang="en-GB">
                <a:latin typeface="Arial"/>
                <a:ea typeface="Arial"/>
                <a:cs typeface="Arial"/>
                <a:sym typeface="Arial"/>
              </a:rPr>
              <a:t>Keep it short</a:t>
            </a:r>
            <a:endParaRPr/>
          </a:p>
          <a:p>
            <a:pPr indent="-306000" lvl="0" marL="342900" rtl="0" algn="l">
              <a:spcBef>
                <a:spcPts val="1000"/>
              </a:spcBef>
              <a:spcAft>
                <a:spcPts val="0"/>
              </a:spcAft>
              <a:buSzPts val="1400"/>
              <a:buFont typeface="Lustria"/>
              <a:buAutoNum type="arabicPeriod"/>
            </a:pPr>
            <a:r>
              <a:rPr b="0" i="0" lang="en-GB">
                <a:latin typeface="Arial"/>
                <a:ea typeface="Arial"/>
                <a:cs typeface="Arial"/>
                <a:sym typeface="Arial"/>
              </a:rPr>
              <a:t>Be specific</a:t>
            </a:r>
            <a:endParaRPr/>
          </a:p>
        </p:txBody>
      </p:sp>
      <p:pic>
        <p:nvPicPr>
          <p:cNvPr id="209" name="Google Shape;209;p8"/>
          <p:cNvPicPr preferRelativeResize="0"/>
          <p:nvPr/>
        </p:nvPicPr>
        <p:blipFill rotWithShape="1">
          <a:blip r:embed="rId5">
            <a:alphaModFix/>
          </a:blip>
          <a:srcRect b="1446" l="0" r="2806" t="964"/>
          <a:stretch/>
        </p:blipFill>
        <p:spPr>
          <a:xfrm>
            <a:off x="-10649" y="1"/>
            <a:ext cx="4690532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9"/>
          <p:cNvSpPr txBox="1"/>
          <p:nvPr>
            <p:ph type="title"/>
          </p:nvPr>
        </p:nvSpPr>
        <p:spPr>
          <a:xfrm>
            <a:off x="5146160" y="609600"/>
            <a:ext cx="5978072" cy="97045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Lustria"/>
              <a:buNone/>
            </a:pPr>
            <a:r>
              <a:rPr lang="en-GB"/>
              <a:t>Creating an Algorithm</a:t>
            </a:r>
            <a:endParaRPr/>
          </a:p>
        </p:txBody>
      </p:sp>
      <p:pic>
        <p:nvPicPr>
          <p:cNvPr descr="Pot pouring hot water" id="215" name="Google Shape;215;p9"/>
          <p:cNvPicPr preferRelativeResize="0"/>
          <p:nvPr/>
        </p:nvPicPr>
        <p:blipFill rotWithShape="1">
          <a:blip r:embed="rId4">
            <a:alphaModFix/>
          </a:blip>
          <a:srcRect b="-2" l="21076" r="34426" t="0"/>
          <a:stretch/>
        </p:blipFill>
        <p:spPr>
          <a:xfrm>
            <a:off x="-10649" y="1"/>
            <a:ext cx="457164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9"/>
          <p:cNvSpPr txBox="1"/>
          <p:nvPr>
            <p:ph idx="1" type="body"/>
          </p:nvPr>
        </p:nvSpPr>
        <p:spPr>
          <a:xfrm>
            <a:off x="5146160" y="1580050"/>
            <a:ext cx="5978072" cy="4951379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56E3E"/>
              </a:buClr>
              <a:buSzPts val="2000"/>
              <a:buFont typeface="Source Code Pro"/>
              <a:buNone/>
            </a:pPr>
            <a:r>
              <a:rPr b="0" i="0" lang="en-GB" u="none" cap="none" strike="noStrike">
                <a:latin typeface="Source Code Pro"/>
                <a:ea typeface="Source Code Pro"/>
                <a:cs typeface="Source Code Pro"/>
                <a:sym typeface="Source Code Pro"/>
              </a:rPr>
              <a:t>START </a:t>
            </a:r>
            <a:endParaRPr/>
          </a:p>
          <a:p>
            <a:pPr indent="-457200" lvl="0" marL="4572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956E3E"/>
              </a:buClr>
              <a:buSzPts val="2000"/>
              <a:buFont typeface="Source Code Pro"/>
              <a:buAutoNum type="arabicPeriod"/>
            </a:pPr>
            <a:r>
              <a:rPr b="0" i="0" lang="en-GB" u="none" cap="none" strike="noStrike">
                <a:latin typeface="Source Code Pro"/>
                <a:ea typeface="Source Code Pro"/>
                <a:cs typeface="Source Code Pro"/>
                <a:sym typeface="Source Code Pro"/>
              </a:rPr>
              <a:t>Fill the kettle with water </a:t>
            </a:r>
            <a:endParaRPr/>
          </a:p>
          <a:p>
            <a:pPr indent="-457200" lvl="0" marL="4572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956E3E"/>
              </a:buClr>
              <a:buSzPts val="2000"/>
              <a:buFont typeface="Source Code Pro"/>
              <a:buAutoNum type="arabicPeriod"/>
            </a:pPr>
            <a:r>
              <a:rPr b="0" i="0" lang="en-GB" u="none" cap="none" strike="noStrike">
                <a:latin typeface="Source Code Pro"/>
                <a:ea typeface="Source Code Pro"/>
                <a:cs typeface="Source Code Pro"/>
                <a:sym typeface="Source Code Pro"/>
              </a:rPr>
              <a:t>Switch on the kettle 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457200" lvl="0" marL="4572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956E3E"/>
              </a:buClr>
              <a:buSzPts val="2000"/>
              <a:buFont typeface="Source Code Pro"/>
              <a:buAutoNum type="arabicPeriod"/>
            </a:pPr>
            <a:r>
              <a:rPr b="0" i="0" lang="en-GB" u="none" cap="none" strike="noStrike">
                <a:latin typeface="Source Code Pro"/>
                <a:ea typeface="Source Code Pro"/>
                <a:cs typeface="Source Code Pro"/>
                <a:sym typeface="Source Code Pro"/>
              </a:rPr>
              <a:t>While waiting for the water to boil, 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457200" lvl="1" marL="8343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956E3E"/>
              </a:buClr>
              <a:buSzPts val="2000"/>
              <a:buFont typeface="Source Code Pro"/>
              <a:buAutoNum type="arabicPeriod"/>
            </a:pPr>
            <a:r>
              <a:rPr b="0" i="0" lang="en-GB" sz="2000" u="none" cap="none" strike="noStrike">
                <a:latin typeface="Source Code Pro"/>
                <a:ea typeface="Source Code Pro"/>
                <a:cs typeface="Source Code Pro"/>
                <a:sym typeface="Source Code Pro"/>
              </a:rPr>
              <a:t>Place a tea bag in the cup </a:t>
            </a:r>
            <a:endParaRPr sz="20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457200" lvl="1" marL="8343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956E3E"/>
              </a:buClr>
              <a:buSzPts val="2000"/>
              <a:buFont typeface="Source Code Pro"/>
              <a:buAutoNum type="arabicPeriod"/>
            </a:pPr>
            <a:r>
              <a:rPr b="0" i="0" lang="en-GB" sz="2000" u="none" cap="none" strike="noStrike">
                <a:latin typeface="Source Code Pro"/>
                <a:ea typeface="Source Code Pro"/>
                <a:cs typeface="Source Code Pro"/>
                <a:sym typeface="Source Code Pro"/>
              </a:rPr>
              <a:t>Add sugar to the cup (if needed) </a:t>
            </a:r>
            <a:endParaRPr sz="20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457200" lvl="0" marL="4572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956E3E"/>
              </a:buClr>
              <a:buSzPts val="2000"/>
              <a:buFont typeface="Source Code Pro"/>
              <a:buAutoNum type="arabicPeriod"/>
            </a:pPr>
            <a:r>
              <a:rPr b="0" i="0" lang="en-GB" u="none" cap="none" strike="noStrike">
                <a:latin typeface="Source Code Pro"/>
                <a:ea typeface="Source Code Pro"/>
                <a:cs typeface="Source Code Pro"/>
                <a:sym typeface="Source Code Pro"/>
              </a:rPr>
              <a:t>When the kettle switches off, pour the hot water into the cup 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457200" lvl="0" marL="4572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956E3E"/>
              </a:buClr>
              <a:buSzPts val="2000"/>
              <a:buFont typeface="Source Code Pro"/>
              <a:buAutoNum type="arabicPeriod"/>
            </a:pPr>
            <a:r>
              <a:rPr b="0" i="0" lang="en-GB" u="none" cap="none" strike="noStrike">
                <a:latin typeface="Source Code Pro"/>
                <a:ea typeface="Source Code Pro"/>
                <a:cs typeface="Source Code Pro"/>
                <a:sym typeface="Source Code Pro"/>
              </a:rPr>
              <a:t>Stir the tea 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457200" lvl="0" marL="4572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956E3E"/>
              </a:buClr>
              <a:buSzPts val="2000"/>
              <a:buFont typeface="Source Code Pro"/>
              <a:buAutoNum type="arabicPeriod"/>
            </a:pPr>
            <a:r>
              <a:rPr b="0" i="0" lang="en-GB" u="none" cap="none" strike="noStrike">
                <a:latin typeface="Source Code Pro"/>
                <a:ea typeface="Source Code Pro"/>
                <a:cs typeface="Source Code Pro"/>
                <a:sym typeface="Source Code Pro"/>
              </a:rPr>
              <a:t>Wait for 2 minutes 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457200" lvl="0" marL="4572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956E3E"/>
              </a:buClr>
              <a:buSzPts val="2000"/>
              <a:buFont typeface="Source Code Pro"/>
              <a:buAutoNum type="arabicPeriod"/>
            </a:pPr>
            <a:r>
              <a:rPr b="0" i="0" lang="en-GB" u="none" cap="none" strike="noStrike">
                <a:latin typeface="Source Code Pro"/>
                <a:ea typeface="Source Code Pro"/>
                <a:cs typeface="Source Code Pro"/>
                <a:sym typeface="Source Code Pro"/>
              </a:rPr>
              <a:t>Remove the tea bag from the cup 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457200" lvl="0" marL="4572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956E3E"/>
              </a:buClr>
              <a:buSzPts val="2000"/>
              <a:buFont typeface="Source Code Pro"/>
              <a:buAutoNum type="arabicPeriod"/>
            </a:pPr>
            <a:r>
              <a:rPr b="0" i="0" lang="en-GB" u="none" cap="none" strike="noStrike">
                <a:latin typeface="Source Code Pro"/>
                <a:ea typeface="Source Code Pro"/>
                <a:cs typeface="Source Code Pro"/>
                <a:sym typeface="Source Code Pro"/>
              </a:rPr>
              <a:t>If preferred, add milk and stir the tea 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457200" lvl="0" marL="4572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956E3E"/>
              </a:buClr>
              <a:buSzPts val="2000"/>
              <a:buFont typeface="Source Code Pro"/>
              <a:buAutoNum type="arabicPeriod"/>
            </a:pPr>
            <a:r>
              <a:rPr b="0" i="0" lang="en-GB" u="none" cap="none" strike="noStrike">
                <a:latin typeface="Source Code Pro"/>
                <a:ea typeface="Source Code Pro"/>
                <a:cs typeface="Source Code Pro"/>
                <a:sym typeface="Source Code Pro"/>
              </a:rPr>
              <a:t>The tea is ready for drinking 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956E3E"/>
              </a:buClr>
              <a:buSzPts val="2000"/>
              <a:buNone/>
            </a:pPr>
            <a:r>
              <a:rPr b="0" i="0" lang="en-GB" u="none" cap="none" strike="noStrike">
                <a:latin typeface="Source Code Pro"/>
                <a:ea typeface="Source Code Pro"/>
                <a:cs typeface="Source Code Pro"/>
                <a:sym typeface="Source Code Pro"/>
              </a:rPr>
              <a:t>STOP</a:t>
            </a:r>
            <a:r>
              <a:rPr b="0" i="0" lang="en-GB" u="none" cap="none" strike="noStrike"/>
              <a:t> </a:t>
            </a:r>
            <a:endParaRPr b="0" i="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7" name="Google Shape;217;p9"/>
          <p:cNvPicPr preferRelativeResize="0"/>
          <p:nvPr/>
        </p:nvPicPr>
        <p:blipFill rotWithShape="1">
          <a:blip r:embed="rId5">
            <a:alphaModFix/>
          </a:blip>
          <a:srcRect b="1446" l="0" r="2806" t="964"/>
          <a:stretch/>
        </p:blipFill>
        <p:spPr>
          <a:xfrm>
            <a:off x="-10649" y="1"/>
            <a:ext cx="4690532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late">
  <a:themeElements>
    <a:clrScheme name="Slate">
      <a:dk1>
        <a:srgbClr val="000000"/>
      </a:dk1>
      <a:lt1>
        <a:srgbClr val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2023-05-05T08:23:56Z</dcterms:created>
  <dc:creator>Jim Finn</dc:creator>
</cp:coreProperties>
</file>